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68" r:id="rId3"/>
    <p:sldId id="348" r:id="rId4"/>
    <p:sldId id="454" r:id="rId5"/>
    <p:sldId id="350" r:id="rId6"/>
    <p:sldId id="479" r:id="rId7"/>
    <p:sldId id="478" r:id="rId8"/>
    <p:sldId id="477" r:id="rId9"/>
    <p:sldId id="474" r:id="rId10"/>
    <p:sldId id="475" r:id="rId11"/>
    <p:sldId id="476" r:id="rId12"/>
    <p:sldId id="457" r:id="rId13"/>
    <p:sldId id="472" r:id="rId14"/>
    <p:sldId id="480" r:id="rId15"/>
  </p:sldIdLst>
  <p:sldSz cx="12192000" cy="6858000"/>
  <p:notesSz cx="6858000" cy="9144000"/>
  <p:embeddedFontLst>
    <p:embeddedFont>
      <p:font typeface="Gilroy" panose="00000400000000000000" charset="0"/>
      <p:regular r:id="rId21"/>
    </p:embeddedFont>
    <p:embeddedFont>
      <p:font typeface="Algerian" panose="04020705040A02060702" pitchFamily="82" charset="0"/>
      <p:regular r:id="rId22"/>
    </p:embeddedFont>
    <p:embeddedFont>
      <p:font typeface="DM Serif Display" charset="0"/>
      <p:regular r:id="rId23"/>
      <p: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51" userDrawn="1">
          <p15:clr>
            <a:srgbClr val="A4A3A4"/>
          </p15:clr>
        </p15:guide>
        <p15:guide id="2" pos="355" userDrawn="1">
          <p15:clr>
            <a:srgbClr val="A4A3A4"/>
          </p15:clr>
        </p15:guide>
        <p15:guide id="3" orient="horz" pos="453" userDrawn="1">
          <p15:clr>
            <a:srgbClr val="A4A3A4"/>
          </p15:clr>
        </p15:guide>
        <p15:guide id="4" orient="horz" pos="382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E38"/>
    <a:srgbClr val="79BCC1"/>
    <a:srgbClr val="2D004B"/>
    <a:srgbClr val="E6E6E6"/>
    <a:srgbClr val="C3E1E3"/>
    <a:srgbClr val="C2DFE2"/>
    <a:srgbClr val="C6FFAF"/>
    <a:srgbClr val="B5CED1"/>
    <a:srgbClr val="C2DFE3"/>
    <a:srgbClr val="BF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8" autoAdjust="0"/>
    <p:restoredTop sz="96066" autoAdjust="0"/>
  </p:normalViewPr>
  <p:slideViewPr>
    <p:cSldViewPr snapToGrid="0" showGuides="1">
      <p:cViewPr varScale="1">
        <p:scale>
          <a:sx n="85" d="100"/>
          <a:sy n="85" d="100"/>
        </p:scale>
        <p:origin x="586" y="67"/>
      </p:cViewPr>
      <p:guideLst>
        <p:guide pos="7351"/>
        <p:guide pos="355"/>
        <p:guide orient="horz" pos="453"/>
        <p:guide orient="horz" pos="3824"/>
        <p:guide pos="3840"/>
        <p:guide orient="horz" pos="21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3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1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7840" y="427842"/>
            <a:ext cx="8656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lgerian" panose="04020705040A02060702" pitchFamily="82" charset="0"/>
              </a:rPr>
              <a:t>Smart Rainfall Insights for Sustainable Growth</a:t>
            </a:r>
            <a:endParaRPr lang="en-US" sz="40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1080" y="5594985"/>
            <a:ext cx="32512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Pranjali Sambare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11221186" y="1201318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 rot="16200000" flipH="1">
            <a:off x="355322" y="4899394"/>
            <a:ext cx="242762" cy="10279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6703" y="227427"/>
            <a:ext cx="637990" cy="6379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902818" y="865417"/>
            <a:ext cx="7888576" cy="0"/>
          </a:xfrm>
          <a:prstGeom prst="line">
            <a:avLst/>
          </a:prstGeom>
          <a:ln>
            <a:solidFill>
              <a:srgbClr val="2C2E38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图形 172"/>
          <p:cNvGrpSpPr/>
          <p:nvPr/>
        </p:nvGrpSpPr>
        <p:grpSpPr>
          <a:xfrm>
            <a:off x="627699" y="382142"/>
            <a:ext cx="335998" cy="311432"/>
            <a:chOff x="2855595" y="1057275"/>
            <a:chExt cx="1027747" cy="952605"/>
          </a:xfrm>
          <a:solidFill>
            <a:srgbClr val="0B0E11"/>
          </a:solidFill>
        </p:grpSpPr>
        <p:sp>
          <p:nvSpPr>
            <p:cNvPr id="233" name="任意多边形: 形状 232"/>
            <p:cNvSpPr/>
            <p:nvPr/>
          </p:nvSpPr>
          <p:spPr>
            <a:xfrm>
              <a:off x="3589972" y="1239811"/>
              <a:ext cx="214312" cy="229896"/>
            </a:xfrm>
            <a:custGeom>
              <a:avLst/>
              <a:gdLst>
                <a:gd name="connsiteX0" fmla="*/ 14288 w 214312"/>
                <a:gd name="connsiteY0" fmla="*/ 228944 h 229896"/>
                <a:gd name="connsiteX1" fmla="*/ 4763 w 214312"/>
                <a:gd name="connsiteY1" fmla="*/ 225134 h 229896"/>
                <a:gd name="connsiteX2" fmla="*/ 0 w 214312"/>
                <a:gd name="connsiteY2" fmla="*/ 213704 h 229896"/>
                <a:gd name="connsiteX3" fmla="*/ 52388 w 214312"/>
                <a:gd name="connsiteY3" fmla="*/ 69876 h 229896"/>
                <a:gd name="connsiteX4" fmla="*/ 197167 w 214312"/>
                <a:gd name="connsiteY4" fmla="*/ 344 h 229896"/>
                <a:gd name="connsiteX5" fmla="*/ 209550 w 214312"/>
                <a:gd name="connsiteY5" fmla="*/ 4154 h 229896"/>
                <a:gd name="connsiteX6" fmla="*/ 214313 w 214312"/>
                <a:gd name="connsiteY6" fmla="*/ 16536 h 229896"/>
                <a:gd name="connsiteX7" fmla="*/ 159067 w 214312"/>
                <a:gd name="connsiteY7" fmla="*/ 167031 h 229896"/>
                <a:gd name="connsiteX8" fmla="*/ 17145 w 214312"/>
                <a:gd name="connsiteY8" fmla="*/ 229896 h 229896"/>
                <a:gd name="connsiteX9" fmla="*/ 14288 w 214312"/>
                <a:gd name="connsiteY9" fmla="*/ 228944 h 229896"/>
                <a:gd name="connsiteX10" fmla="*/ 181927 w 214312"/>
                <a:gd name="connsiteY10" fmla="*/ 32729 h 229896"/>
                <a:gd name="connsiteX11" fmla="*/ 73342 w 214312"/>
                <a:gd name="connsiteY11" fmla="*/ 88926 h 229896"/>
                <a:gd name="connsiteX12" fmla="*/ 30480 w 214312"/>
                <a:gd name="connsiteY12" fmla="*/ 197511 h 229896"/>
                <a:gd name="connsiteX13" fmla="*/ 137160 w 214312"/>
                <a:gd name="connsiteY13" fmla="*/ 147029 h 229896"/>
                <a:gd name="connsiteX14" fmla="*/ 181927 w 214312"/>
                <a:gd name="connsiteY14" fmla="*/ 32729 h 22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12" h="229896">
                  <a:moveTo>
                    <a:pt x="14288" y="228944"/>
                  </a:moveTo>
                  <a:cubicBezTo>
                    <a:pt x="10477" y="228944"/>
                    <a:pt x="7620" y="227991"/>
                    <a:pt x="4763" y="225134"/>
                  </a:cubicBezTo>
                  <a:cubicBezTo>
                    <a:pt x="1905" y="222276"/>
                    <a:pt x="0" y="218466"/>
                    <a:pt x="0" y="213704"/>
                  </a:cubicBezTo>
                  <a:cubicBezTo>
                    <a:pt x="0" y="209894"/>
                    <a:pt x="6667" y="119406"/>
                    <a:pt x="52388" y="69876"/>
                  </a:cubicBezTo>
                  <a:cubicBezTo>
                    <a:pt x="98107" y="20346"/>
                    <a:pt x="192405" y="1296"/>
                    <a:pt x="197167" y="344"/>
                  </a:cubicBezTo>
                  <a:cubicBezTo>
                    <a:pt x="201930" y="-609"/>
                    <a:pt x="205740" y="344"/>
                    <a:pt x="209550" y="4154"/>
                  </a:cubicBezTo>
                  <a:cubicBezTo>
                    <a:pt x="213360" y="7011"/>
                    <a:pt x="214313" y="11774"/>
                    <a:pt x="214313" y="16536"/>
                  </a:cubicBezTo>
                  <a:cubicBezTo>
                    <a:pt x="214313" y="20346"/>
                    <a:pt x="203835" y="117501"/>
                    <a:pt x="159067" y="167031"/>
                  </a:cubicBezTo>
                  <a:cubicBezTo>
                    <a:pt x="113348" y="217514"/>
                    <a:pt x="20955" y="229896"/>
                    <a:pt x="17145" y="229896"/>
                  </a:cubicBezTo>
                  <a:cubicBezTo>
                    <a:pt x="15240" y="228944"/>
                    <a:pt x="14288" y="228944"/>
                    <a:pt x="14288" y="228944"/>
                  </a:cubicBezTo>
                  <a:close/>
                  <a:moveTo>
                    <a:pt x="181927" y="32729"/>
                  </a:moveTo>
                  <a:cubicBezTo>
                    <a:pt x="153352" y="40349"/>
                    <a:pt x="100013" y="58446"/>
                    <a:pt x="73342" y="88926"/>
                  </a:cubicBezTo>
                  <a:cubicBezTo>
                    <a:pt x="45720" y="119406"/>
                    <a:pt x="34290" y="169889"/>
                    <a:pt x="30480" y="197511"/>
                  </a:cubicBezTo>
                  <a:cubicBezTo>
                    <a:pt x="58102" y="191796"/>
                    <a:pt x="109538" y="177509"/>
                    <a:pt x="137160" y="147029"/>
                  </a:cubicBezTo>
                  <a:cubicBezTo>
                    <a:pt x="164782" y="116549"/>
                    <a:pt x="177165" y="62256"/>
                    <a:pt x="181927" y="32729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3292792" y="1488757"/>
              <a:ext cx="590549" cy="521123"/>
            </a:xfrm>
            <a:custGeom>
              <a:avLst/>
              <a:gdLst>
                <a:gd name="connsiteX0" fmla="*/ 344805 w 590549"/>
                <a:gd name="connsiteY0" fmla="*/ 521018 h 521123"/>
                <a:gd name="connsiteX1" fmla="*/ 339090 w 590549"/>
                <a:gd name="connsiteY1" fmla="*/ 521018 h 521123"/>
                <a:gd name="connsiteX2" fmla="*/ 251460 w 590549"/>
                <a:gd name="connsiteY2" fmla="*/ 521018 h 521123"/>
                <a:gd name="connsiteX3" fmla="*/ 104775 w 590549"/>
                <a:gd name="connsiteY3" fmla="*/ 452438 h 521123"/>
                <a:gd name="connsiteX4" fmla="*/ 0 w 590549"/>
                <a:gd name="connsiteY4" fmla="*/ 236220 h 521123"/>
                <a:gd name="connsiteX5" fmla="*/ 202883 w 590549"/>
                <a:gd name="connsiteY5" fmla="*/ 0 h 521123"/>
                <a:gd name="connsiteX6" fmla="*/ 294322 w 590549"/>
                <a:gd name="connsiteY6" fmla="*/ 23813 h 521123"/>
                <a:gd name="connsiteX7" fmla="*/ 387668 w 590549"/>
                <a:gd name="connsiteY7" fmla="*/ 0 h 521123"/>
                <a:gd name="connsiteX8" fmla="*/ 590550 w 590549"/>
                <a:gd name="connsiteY8" fmla="*/ 236220 h 521123"/>
                <a:gd name="connsiteX9" fmla="*/ 485775 w 590549"/>
                <a:gd name="connsiteY9" fmla="*/ 452438 h 521123"/>
                <a:gd name="connsiteX10" fmla="*/ 344805 w 590549"/>
                <a:gd name="connsiteY10" fmla="*/ 521018 h 521123"/>
                <a:gd name="connsiteX11" fmla="*/ 202883 w 590549"/>
                <a:gd name="connsiteY11" fmla="*/ 28575 h 521123"/>
                <a:gd name="connsiteX12" fmla="*/ 28575 w 590549"/>
                <a:gd name="connsiteY12" fmla="*/ 236220 h 521123"/>
                <a:gd name="connsiteX13" fmla="*/ 124778 w 590549"/>
                <a:gd name="connsiteY13" fmla="*/ 431483 h 521123"/>
                <a:gd name="connsiteX14" fmla="*/ 250508 w 590549"/>
                <a:gd name="connsiteY14" fmla="*/ 491490 h 521123"/>
                <a:gd name="connsiteX15" fmla="*/ 251460 w 590549"/>
                <a:gd name="connsiteY15" fmla="*/ 491490 h 521123"/>
                <a:gd name="connsiteX16" fmla="*/ 340043 w 590549"/>
                <a:gd name="connsiteY16" fmla="*/ 491490 h 521123"/>
                <a:gd name="connsiteX17" fmla="*/ 466725 w 590549"/>
                <a:gd name="connsiteY17" fmla="*/ 431483 h 521123"/>
                <a:gd name="connsiteX18" fmla="*/ 562928 w 590549"/>
                <a:gd name="connsiteY18" fmla="*/ 236220 h 521123"/>
                <a:gd name="connsiteX19" fmla="*/ 388620 w 590549"/>
                <a:gd name="connsiteY19" fmla="*/ 28575 h 521123"/>
                <a:gd name="connsiteX20" fmla="*/ 301943 w 590549"/>
                <a:gd name="connsiteY20" fmla="*/ 52388 h 521123"/>
                <a:gd name="connsiteX21" fmla="*/ 287655 w 590549"/>
                <a:gd name="connsiteY21" fmla="*/ 52388 h 521123"/>
                <a:gd name="connsiteX22" fmla="*/ 202883 w 590549"/>
                <a:gd name="connsiteY22" fmla="*/ 28575 h 5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0549" h="521123">
                  <a:moveTo>
                    <a:pt x="344805" y="521018"/>
                  </a:moveTo>
                  <a:cubicBezTo>
                    <a:pt x="342900" y="521018"/>
                    <a:pt x="340995" y="521018"/>
                    <a:pt x="339090" y="521018"/>
                  </a:cubicBezTo>
                  <a:lnTo>
                    <a:pt x="251460" y="521018"/>
                  </a:lnTo>
                  <a:cubicBezTo>
                    <a:pt x="204787" y="522922"/>
                    <a:pt x="153353" y="499110"/>
                    <a:pt x="104775" y="452438"/>
                  </a:cubicBezTo>
                  <a:cubicBezTo>
                    <a:pt x="40957" y="391478"/>
                    <a:pt x="0" y="306705"/>
                    <a:pt x="0" y="236220"/>
                  </a:cubicBezTo>
                  <a:cubicBezTo>
                    <a:pt x="0" y="105728"/>
                    <a:pt x="90487" y="0"/>
                    <a:pt x="202883" y="0"/>
                  </a:cubicBezTo>
                  <a:cubicBezTo>
                    <a:pt x="234315" y="0"/>
                    <a:pt x="269558" y="11430"/>
                    <a:pt x="294322" y="23813"/>
                  </a:cubicBezTo>
                  <a:cubicBezTo>
                    <a:pt x="321945" y="9525"/>
                    <a:pt x="360045" y="0"/>
                    <a:pt x="387668" y="0"/>
                  </a:cubicBezTo>
                  <a:cubicBezTo>
                    <a:pt x="499110" y="0"/>
                    <a:pt x="590550" y="105728"/>
                    <a:pt x="590550" y="236220"/>
                  </a:cubicBezTo>
                  <a:cubicBezTo>
                    <a:pt x="590550" y="306705"/>
                    <a:pt x="549593" y="391478"/>
                    <a:pt x="485775" y="452438"/>
                  </a:cubicBezTo>
                  <a:cubicBezTo>
                    <a:pt x="439103" y="497205"/>
                    <a:pt x="389572" y="521018"/>
                    <a:pt x="344805" y="521018"/>
                  </a:cubicBezTo>
                  <a:close/>
                  <a:moveTo>
                    <a:pt x="202883" y="28575"/>
                  </a:moveTo>
                  <a:cubicBezTo>
                    <a:pt x="106680" y="28575"/>
                    <a:pt x="28575" y="121920"/>
                    <a:pt x="28575" y="236220"/>
                  </a:cubicBezTo>
                  <a:cubicBezTo>
                    <a:pt x="28575" y="299085"/>
                    <a:pt x="65722" y="376238"/>
                    <a:pt x="124778" y="431483"/>
                  </a:cubicBezTo>
                  <a:cubicBezTo>
                    <a:pt x="166687" y="471488"/>
                    <a:pt x="212408" y="493395"/>
                    <a:pt x="250508" y="491490"/>
                  </a:cubicBezTo>
                  <a:cubicBezTo>
                    <a:pt x="250508" y="491490"/>
                    <a:pt x="250508" y="491490"/>
                    <a:pt x="251460" y="491490"/>
                  </a:cubicBezTo>
                  <a:lnTo>
                    <a:pt x="340043" y="491490"/>
                  </a:lnTo>
                  <a:cubicBezTo>
                    <a:pt x="379095" y="493395"/>
                    <a:pt x="424815" y="471488"/>
                    <a:pt x="466725" y="431483"/>
                  </a:cubicBezTo>
                  <a:cubicBezTo>
                    <a:pt x="524828" y="376238"/>
                    <a:pt x="562928" y="299085"/>
                    <a:pt x="562928" y="236220"/>
                  </a:cubicBezTo>
                  <a:cubicBezTo>
                    <a:pt x="562928" y="121920"/>
                    <a:pt x="484822" y="28575"/>
                    <a:pt x="388620" y="28575"/>
                  </a:cubicBezTo>
                  <a:cubicBezTo>
                    <a:pt x="362903" y="28575"/>
                    <a:pt x="325755" y="39053"/>
                    <a:pt x="301943" y="52388"/>
                  </a:cubicBezTo>
                  <a:cubicBezTo>
                    <a:pt x="297180" y="55245"/>
                    <a:pt x="292418" y="55245"/>
                    <a:pt x="287655" y="52388"/>
                  </a:cubicBezTo>
                  <a:cubicBezTo>
                    <a:pt x="262890" y="39053"/>
                    <a:pt x="227647" y="28575"/>
                    <a:pt x="202883" y="28575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3547110" y="1308735"/>
              <a:ext cx="67855" cy="219075"/>
            </a:xfrm>
            <a:custGeom>
              <a:avLst/>
              <a:gdLst>
                <a:gd name="connsiteX0" fmla="*/ 62865 w 67855"/>
                <a:gd name="connsiteY0" fmla="*/ 219075 h 219075"/>
                <a:gd name="connsiteX1" fmla="*/ 34290 w 67855"/>
                <a:gd name="connsiteY1" fmla="*/ 213360 h 219075"/>
                <a:gd name="connsiteX2" fmla="*/ 0 w 67855"/>
                <a:gd name="connsiteY2" fmla="*/ 13335 h 219075"/>
                <a:gd name="connsiteX3" fmla="*/ 24765 w 67855"/>
                <a:gd name="connsiteY3" fmla="*/ 0 h 219075"/>
                <a:gd name="connsiteX4" fmla="*/ 62865 w 67855"/>
                <a:gd name="connsiteY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55" h="219075">
                  <a:moveTo>
                    <a:pt x="62865" y="219075"/>
                  </a:moveTo>
                  <a:lnTo>
                    <a:pt x="34290" y="213360"/>
                  </a:lnTo>
                  <a:cubicBezTo>
                    <a:pt x="54292" y="115252"/>
                    <a:pt x="952" y="14288"/>
                    <a:pt x="0" y="13335"/>
                  </a:cubicBezTo>
                  <a:lnTo>
                    <a:pt x="24765" y="0"/>
                  </a:lnTo>
                  <a:cubicBezTo>
                    <a:pt x="27623" y="4763"/>
                    <a:pt x="84773" y="110490"/>
                    <a:pt x="62865" y="219075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2855595" y="1057275"/>
              <a:ext cx="733425" cy="799147"/>
            </a:xfrm>
            <a:custGeom>
              <a:avLst/>
              <a:gdLst>
                <a:gd name="connsiteX0" fmla="*/ 28575 w 733425"/>
                <a:gd name="connsiteY0" fmla="*/ 799148 h 799147"/>
                <a:gd name="connsiteX1" fmla="*/ 0 w 733425"/>
                <a:gd name="connsiteY1" fmla="*/ 799148 h 799147"/>
                <a:gd name="connsiteX2" fmla="*/ 0 w 733425"/>
                <a:gd name="connsiteY2" fmla="*/ 102870 h 799147"/>
                <a:gd name="connsiteX3" fmla="*/ 102870 w 733425"/>
                <a:gd name="connsiteY3" fmla="*/ 0 h 799147"/>
                <a:gd name="connsiteX4" fmla="*/ 719138 w 733425"/>
                <a:gd name="connsiteY4" fmla="*/ 0 h 799147"/>
                <a:gd name="connsiteX5" fmla="*/ 733425 w 733425"/>
                <a:gd name="connsiteY5" fmla="*/ 14288 h 799147"/>
                <a:gd name="connsiteX6" fmla="*/ 733425 w 733425"/>
                <a:gd name="connsiteY6" fmla="*/ 176213 h 799147"/>
                <a:gd name="connsiteX7" fmla="*/ 704850 w 733425"/>
                <a:gd name="connsiteY7" fmla="*/ 176213 h 799147"/>
                <a:gd name="connsiteX8" fmla="*/ 704850 w 733425"/>
                <a:gd name="connsiteY8" fmla="*/ 28575 h 799147"/>
                <a:gd name="connsiteX9" fmla="*/ 102870 w 733425"/>
                <a:gd name="connsiteY9" fmla="*/ 28575 h 799147"/>
                <a:gd name="connsiteX10" fmla="*/ 28575 w 733425"/>
                <a:gd name="connsiteY10" fmla="*/ 102870 h 799147"/>
                <a:gd name="connsiteX11" fmla="*/ 28575 w 733425"/>
                <a:gd name="connsiteY11" fmla="*/ 799148 h 79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799147">
                  <a:moveTo>
                    <a:pt x="28575" y="799148"/>
                  </a:moveTo>
                  <a:lnTo>
                    <a:pt x="0" y="799148"/>
                  </a:lnTo>
                  <a:lnTo>
                    <a:pt x="0" y="102870"/>
                  </a:lnTo>
                  <a:cubicBezTo>
                    <a:pt x="0" y="46672"/>
                    <a:pt x="45720" y="0"/>
                    <a:pt x="102870" y="0"/>
                  </a:cubicBezTo>
                  <a:lnTo>
                    <a:pt x="719138" y="0"/>
                  </a:lnTo>
                  <a:cubicBezTo>
                    <a:pt x="726758" y="0"/>
                    <a:pt x="733425" y="6667"/>
                    <a:pt x="733425" y="14288"/>
                  </a:cubicBezTo>
                  <a:lnTo>
                    <a:pt x="733425" y="176213"/>
                  </a:lnTo>
                  <a:lnTo>
                    <a:pt x="704850" y="176213"/>
                  </a:lnTo>
                  <a:lnTo>
                    <a:pt x="704850" y="28575"/>
                  </a:lnTo>
                  <a:lnTo>
                    <a:pt x="102870" y="28575"/>
                  </a:lnTo>
                  <a:cubicBezTo>
                    <a:pt x="61913" y="28575"/>
                    <a:pt x="28575" y="61913"/>
                    <a:pt x="28575" y="102870"/>
                  </a:cubicBezTo>
                  <a:lnTo>
                    <a:pt x="28575" y="799148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2856547" y="1781175"/>
              <a:ext cx="451484" cy="161925"/>
            </a:xfrm>
            <a:custGeom>
              <a:avLst/>
              <a:gdLst>
                <a:gd name="connsiteX0" fmla="*/ 451485 w 451484"/>
                <a:gd name="connsiteY0" fmla="*/ 161925 h 161925"/>
                <a:gd name="connsiteX1" fmla="*/ 81915 w 451484"/>
                <a:gd name="connsiteY1" fmla="*/ 161925 h 161925"/>
                <a:gd name="connsiteX2" fmla="*/ 15240 w 451484"/>
                <a:gd name="connsiteY2" fmla="*/ 127635 h 161925"/>
                <a:gd name="connsiteX3" fmla="*/ 3810 w 451484"/>
                <a:gd name="connsiteY3" fmla="*/ 56198 h 161925"/>
                <a:gd name="connsiteX4" fmla="*/ 82868 w 451484"/>
                <a:gd name="connsiteY4" fmla="*/ 0 h 161925"/>
                <a:gd name="connsiteX5" fmla="*/ 395288 w 451484"/>
                <a:gd name="connsiteY5" fmla="*/ 0 h 161925"/>
                <a:gd name="connsiteX6" fmla="*/ 395288 w 451484"/>
                <a:gd name="connsiteY6" fmla="*/ 28575 h 161925"/>
                <a:gd name="connsiteX7" fmla="*/ 81915 w 451484"/>
                <a:gd name="connsiteY7" fmla="*/ 28575 h 161925"/>
                <a:gd name="connsiteX8" fmla="*/ 29528 w 451484"/>
                <a:gd name="connsiteY8" fmla="*/ 64770 h 161925"/>
                <a:gd name="connsiteX9" fmla="*/ 37148 w 451484"/>
                <a:gd name="connsiteY9" fmla="*/ 111442 h 161925"/>
                <a:gd name="connsiteX10" fmla="*/ 80963 w 451484"/>
                <a:gd name="connsiteY10" fmla="*/ 133350 h 161925"/>
                <a:gd name="connsiteX11" fmla="*/ 451485 w 451484"/>
                <a:gd name="connsiteY11" fmla="*/ 133350 h 161925"/>
                <a:gd name="connsiteX12" fmla="*/ 451485 w 451484"/>
                <a:gd name="connsiteY12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484" h="161925">
                  <a:moveTo>
                    <a:pt x="451485" y="161925"/>
                  </a:moveTo>
                  <a:lnTo>
                    <a:pt x="81915" y="161925"/>
                  </a:lnTo>
                  <a:cubicBezTo>
                    <a:pt x="55245" y="161925"/>
                    <a:pt x="30480" y="149542"/>
                    <a:pt x="15240" y="127635"/>
                  </a:cubicBezTo>
                  <a:cubicBezTo>
                    <a:pt x="0" y="106680"/>
                    <a:pt x="-3810" y="80963"/>
                    <a:pt x="3810" y="56198"/>
                  </a:cubicBezTo>
                  <a:cubicBezTo>
                    <a:pt x="14287" y="23813"/>
                    <a:pt x="47625" y="0"/>
                    <a:pt x="82868" y="0"/>
                  </a:cubicBezTo>
                  <a:lnTo>
                    <a:pt x="395288" y="0"/>
                  </a:lnTo>
                  <a:lnTo>
                    <a:pt x="395288" y="28575"/>
                  </a:lnTo>
                  <a:lnTo>
                    <a:pt x="81915" y="28575"/>
                  </a:lnTo>
                  <a:cubicBezTo>
                    <a:pt x="59055" y="28575"/>
                    <a:pt x="36195" y="43815"/>
                    <a:pt x="29528" y="64770"/>
                  </a:cubicBezTo>
                  <a:cubicBezTo>
                    <a:pt x="24765" y="80963"/>
                    <a:pt x="26670" y="98108"/>
                    <a:pt x="37148" y="111442"/>
                  </a:cubicBezTo>
                  <a:cubicBezTo>
                    <a:pt x="47625" y="125730"/>
                    <a:pt x="63818" y="133350"/>
                    <a:pt x="80963" y="133350"/>
                  </a:cubicBezTo>
                  <a:lnTo>
                    <a:pt x="451485" y="133350"/>
                  </a:lnTo>
                  <a:lnTo>
                    <a:pt x="451485" y="16192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3098482" y="1333500"/>
              <a:ext cx="295275" cy="28575"/>
            </a:xfrm>
            <a:custGeom>
              <a:avLst/>
              <a:gdLst>
                <a:gd name="connsiteX0" fmla="*/ 0 w 295275"/>
                <a:gd name="connsiteY0" fmla="*/ 0 h 28575"/>
                <a:gd name="connsiteX1" fmla="*/ 295275 w 295275"/>
                <a:gd name="connsiteY1" fmla="*/ 0 h 28575"/>
                <a:gd name="connsiteX2" fmla="*/ 295275 w 295275"/>
                <a:gd name="connsiteY2" fmla="*/ 28575 h 28575"/>
                <a:gd name="connsiteX3" fmla="*/ 0 w 2952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28575">
                  <a:moveTo>
                    <a:pt x="0" y="0"/>
                  </a:moveTo>
                  <a:lnTo>
                    <a:pt x="295275" y="0"/>
                  </a:lnTo>
                  <a:lnTo>
                    <a:pt x="295275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3098482" y="1438275"/>
              <a:ext cx="247650" cy="28575"/>
            </a:xfrm>
            <a:custGeom>
              <a:avLst/>
              <a:gdLst>
                <a:gd name="connsiteX0" fmla="*/ 0 w 247650"/>
                <a:gd name="connsiteY0" fmla="*/ 0 h 28575"/>
                <a:gd name="connsiteX1" fmla="*/ 247650 w 247650"/>
                <a:gd name="connsiteY1" fmla="*/ 0 h 28575"/>
                <a:gd name="connsiteX2" fmla="*/ 247650 w 247650"/>
                <a:gd name="connsiteY2" fmla="*/ 28575 h 28575"/>
                <a:gd name="connsiteX3" fmla="*/ 0 w 2476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8575">
                  <a:moveTo>
                    <a:pt x="0" y="0"/>
                  </a:moveTo>
                  <a:lnTo>
                    <a:pt x="247650" y="0"/>
                  </a:lnTo>
                  <a:lnTo>
                    <a:pt x="24765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18471" y="126358"/>
            <a:ext cx="771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Machine Learning algorithms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8" y="1051439"/>
            <a:ext cx="10183365" cy="5364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6200000" flipH="1">
            <a:off x="5057776" y="-849271"/>
            <a:ext cx="2076450" cy="1219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2017655" y="1805017"/>
            <a:ext cx="0" cy="3012818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3708345" y="95207"/>
            <a:ext cx="388875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Business Model Canvas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7116" y="573046"/>
            <a:ext cx="11357768" cy="5476762"/>
            <a:chOff x="416157" y="372509"/>
            <a:chExt cx="11076826" cy="5476762"/>
          </a:xfrm>
        </p:grpSpPr>
        <p:sp>
          <p:nvSpPr>
            <p:cNvPr id="7" name="矩形 6"/>
            <p:cNvSpPr/>
            <p:nvPr/>
          </p:nvSpPr>
          <p:spPr>
            <a:xfrm rot="16200000" flipH="1">
              <a:off x="3216189" y="-2427523"/>
              <a:ext cx="5476762" cy="11076826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13500000" scaled="1"/>
              <a:tileRect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25118" y="537113"/>
              <a:ext cx="2805083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Activities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 and Preprocessing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 Model Training and Optimization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Predictive Analytics Deployment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Visualization and Dashboard Development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Ongoing Model Refinement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75153" y="499714"/>
              <a:ext cx="2949387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 Proposition-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Improved Crop Planning through Accurate Rainfall Predictions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buSzPct val="100000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Enhanced Logistics Safety and Efficiency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Retail Insights to Optimize Stock and Sales Strategies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Sustainable Water and Resource Management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40938" y="499019"/>
              <a:ext cx="267359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Segments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Farmers and Agri-Businesses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 Chains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Transportation and Logistics Providers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Municipal Water Resource Managers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Insurance Companies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746" y="3422560"/>
              <a:ext cx="2894797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Channels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Interactive Dashboards and Web Portals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 Applications with Alerts and Insights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Partnerships with Government and NGOs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Integration with Supply Chain Management Systems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90153" y="3504960"/>
              <a:ext cx="245653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Resources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Weather Data Sets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Skilled Data Scientists and Machine Learning Engineers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Kaggle 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69481" y="3504959"/>
              <a:ext cx="255505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Structure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Acquisition and Licensing Fees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and Maintenance of Prediction Models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Marketing and Partnership Development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98646" y="3504264"/>
              <a:ext cx="27270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Revenue Streams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Subscription-Based Prediction Services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Licensing of Predictive Models to Enterprises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8477" y="629542"/>
              <a:ext cx="253276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Crop yields are heavily influence by rainfall patterns.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Weather impacts shopping behavior.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Rain impacts delivery efficiency and road safety.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67632" y="3227156"/>
              <a:ext cx="107581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924631" y="629542"/>
              <a:ext cx="0" cy="240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522259" y="655643"/>
              <a:ext cx="0" cy="240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598646" y="655642"/>
              <a:ext cx="0" cy="240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526928" y="3335681"/>
              <a:ext cx="0" cy="240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916940" y="3335681"/>
              <a:ext cx="0" cy="240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358398" y="3362381"/>
              <a:ext cx="0" cy="2400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直接连接符 8"/>
          <p:cNvCxnSpPr/>
          <p:nvPr/>
        </p:nvCxnSpPr>
        <p:spPr>
          <a:xfrm>
            <a:off x="148385" y="1921284"/>
            <a:ext cx="0" cy="3012818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5253926" y="0"/>
            <a:ext cx="6938074" cy="6827004"/>
          </a:xfrm>
          <a:custGeom>
            <a:avLst/>
            <a:gdLst>
              <a:gd name="connsiteX0" fmla="*/ 94707 w 6938074"/>
              <a:gd name="connsiteY0" fmla="*/ 0 h 6827004"/>
              <a:gd name="connsiteX1" fmla="*/ 6938074 w 6938074"/>
              <a:gd name="connsiteY1" fmla="*/ 0 h 6827004"/>
              <a:gd name="connsiteX2" fmla="*/ 6938074 w 6938074"/>
              <a:gd name="connsiteY2" fmla="*/ 6712463 h 6827004"/>
              <a:gd name="connsiteX3" fmla="*/ 6670167 w 6938074"/>
              <a:gd name="connsiteY3" fmla="*/ 6760306 h 6827004"/>
              <a:gd name="connsiteX4" fmla="*/ 5788618 w 6938074"/>
              <a:gd name="connsiteY4" fmla="*/ 6827004 h 6827004"/>
              <a:gd name="connsiteX5" fmla="*/ 0 w 6938074"/>
              <a:gd name="connsiteY5" fmla="*/ 1038386 h 6827004"/>
              <a:gd name="connsiteX6" fmla="*/ 66699 w 6938074"/>
              <a:gd name="connsiteY6" fmla="*/ 156837 h 682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8074" h="6827004">
                <a:moveTo>
                  <a:pt x="94707" y="0"/>
                </a:moveTo>
                <a:lnTo>
                  <a:pt x="6938074" y="0"/>
                </a:lnTo>
                <a:lnTo>
                  <a:pt x="6938074" y="6712463"/>
                </a:lnTo>
                <a:lnTo>
                  <a:pt x="6670167" y="6760306"/>
                </a:lnTo>
                <a:cubicBezTo>
                  <a:pt x="6382729" y="6804226"/>
                  <a:pt x="6088333" y="6827004"/>
                  <a:pt x="5788618" y="6827004"/>
                </a:cubicBezTo>
                <a:cubicBezTo>
                  <a:pt x="2591654" y="6827004"/>
                  <a:pt x="0" y="4235351"/>
                  <a:pt x="0" y="1038386"/>
                </a:cubicBezTo>
                <a:cubicBezTo>
                  <a:pt x="0" y="738671"/>
                  <a:pt x="22779" y="444275"/>
                  <a:pt x="66699" y="1568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220773" y="1"/>
            <a:ext cx="971227" cy="6858000"/>
            <a:chOff x="11267268" y="0"/>
            <a:chExt cx="924732" cy="7080143"/>
          </a:xfrm>
        </p:grpSpPr>
        <p:sp>
          <p:nvSpPr>
            <p:cNvPr id="4" name="矩形 3"/>
            <p:cNvSpPr/>
            <p:nvPr/>
          </p:nvSpPr>
          <p:spPr>
            <a:xfrm>
              <a:off x="11267268" y="0"/>
              <a:ext cx="924732" cy="3549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1267268" y="3531031"/>
              <a:ext cx="924732" cy="3549112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6"/>
          <p:cNvSpPr txBox="1"/>
          <p:nvPr>
            <p:custDataLst>
              <p:tags r:id="rId1"/>
            </p:custDataLst>
          </p:nvPr>
        </p:nvSpPr>
        <p:spPr>
          <a:xfrm>
            <a:off x="1258658" y="1718879"/>
            <a:ext cx="7013448" cy="41549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dirty="0">
                <a:solidFill>
                  <a:srgbClr val="79BCC1"/>
                </a:solidFill>
                <a:latin typeface="+mj-lt"/>
                <a:ea typeface="+mj-ea"/>
              </a:rPr>
              <a:t>Thank you</a:t>
            </a:r>
            <a:endParaRPr lang="en-US" altLang="zh-CN" sz="6600" dirty="0">
              <a:solidFill>
                <a:srgbClr val="79BCC1"/>
              </a:solidFill>
              <a:latin typeface="+mj-lt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dirty="0">
                <a:solidFill>
                  <a:srgbClr val="2C2E38"/>
                </a:solidFill>
                <a:latin typeface="+mj-lt"/>
                <a:ea typeface="+mj-ea"/>
              </a:rPr>
              <a:t>For watching</a:t>
            </a:r>
            <a:endParaRPr lang="en-US" altLang="zh-CN" sz="6600" dirty="0">
              <a:solidFill>
                <a:srgbClr val="2C2E38"/>
              </a:solidFill>
              <a:latin typeface="+mj-lt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6600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 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74915" y="2309246"/>
            <a:ext cx="0" cy="2355743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/>
          <p:cNvSpPr/>
          <p:nvPr/>
        </p:nvSpPr>
        <p:spPr>
          <a:xfrm>
            <a:off x="1438968" y="3962243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04434" y="1244927"/>
            <a:ext cx="433953" cy="431795"/>
            <a:chOff x="444285" y="-2014780"/>
            <a:chExt cx="1038385" cy="1033221"/>
          </a:xfrm>
          <a:solidFill>
            <a:schemeClr val="accent2"/>
          </a:solidFill>
        </p:grpSpPr>
        <p:sp>
          <p:nvSpPr>
            <p:cNvPr id="47" name="任意多边形: 形状 46"/>
            <p:cNvSpPr/>
            <p:nvPr/>
          </p:nvSpPr>
          <p:spPr>
            <a:xfrm>
              <a:off x="449451" y="-2014780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46868" y="-1629905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44285" y="-1245030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1887759" y="422782"/>
            <a:ext cx="0" cy="2355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0859143" y="1720313"/>
            <a:ext cx="144652" cy="712921"/>
            <a:chOff x="8782372" y="-1580827"/>
            <a:chExt cx="144652" cy="712921"/>
          </a:xfrm>
        </p:grpSpPr>
        <p:sp>
          <p:nvSpPr>
            <p:cNvPr id="28" name="椭圆 27"/>
            <p:cNvSpPr/>
            <p:nvPr/>
          </p:nvSpPr>
          <p:spPr>
            <a:xfrm>
              <a:off x="8782372" y="-1580827"/>
              <a:ext cx="144652" cy="1446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782372" y="-130443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782372" y="-101255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5" y="3399478"/>
            <a:ext cx="1967304" cy="1967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9863" y="5535310"/>
            <a:ext cx="249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me to check Project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5253926" y="0"/>
            <a:ext cx="6938074" cy="6827004"/>
          </a:xfrm>
          <a:custGeom>
            <a:avLst/>
            <a:gdLst>
              <a:gd name="connsiteX0" fmla="*/ 94707 w 6938074"/>
              <a:gd name="connsiteY0" fmla="*/ 0 h 6827004"/>
              <a:gd name="connsiteX1" fmla="*/ 6938074 w 6938074"/>
              <a:gd name="connsiteY1" fmla="*/ 0 h 6827004"/>
              <a:gd name="connsiteX2" fmla="*/ 6938074 w 6938074"/>
              <a:gd name="connsiteY2" fmla="*/ 6712463 h 6827004"/>
              <a:gd name="connsiteX3" fmla="*/ 6670167 w 6938074"/>
              <a:gd name="connsiteY3" fmla="*/ 6760306 h 6827004"/>
              <a:gd name="connsiteX4" fmla="*/ 5788618 w 6938074"/>
              <a:gd name="connsiteY4" fmla="*/ 6827004 h 6827004"/>
              <a:gd name="connsiteX5" fmla="*/ 0 w 6938074"/>
              <a:gd name="connsiteY5" fmla="*/ 1038386 h 6827004"/>
              <a:gd name="connsiteX6" fmla="*/ 66699 w 6938074"/>
              <a:gd name="connsiteY6" fmla="*/ 156837 h 682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8074" h="6827004">
                <a:moveTo>
                  <a:pt x="94707" y="0"/>
                </a:moveTo>
                <a:lnTo>
                  <a:pt x="6938074" y="0"/>
                </a:lnTo>
                <a:lnTo>
                  <a:pt x="6938074" y="6712463"/>
                </a:lnTo>
                <a:lnTo>
                  <a:pt x="6670167" y="6760306"/>
                </a:lnTo>
                <a:cubicBezTo>
                  <a:pt x="6382729" y="6804226"/>
                  <a:pt x="6088333" y="6827004"/>
                  <a:pt x="5788618" y="6827004"/>
                </a:cubicBezTo>
                <a:cubicBezTo>
                  <a:pt x="2591654" y="6827004"/>
                  <a:pt x="0" y="4235351"/>
                  <a:pt x="0" y="1038386"/>
                </a:cubicBezTo>
                <a:cubicBezTo>
                  <a:pt x="0" y="738671"/>
                  <a:pt x="22779" y="444275"/>
                  <a:pt x="66699" y="1568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220773" y="1"/>
            <a:ext cx="971227" cy="6858000"/>
            <a:chOff x="11267268" y="0"/>
            <a:chExt cx="924732" cy="7080143"/>
          </a:xfrm>
        </p:grpSpPr>
        <p:sp>
          <p:nvSpPr>
            <p:cNvPr id="4" name="矩形 3"/>
            <p:cNvSpPr/>
            <p:nvPr/>
          </p:nvSpPr>
          <p:spPr>
            <a:xfrm>
              <a:off x="11267268" y="0"/>
              <a:ext cx="924732" cy="3549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1267268" y="3531031"/>
              <a:ext cx="924732" cy="3549112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774915" y="2309246"/>
            <a:ext cx="0" cy="2355743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/>
          <p:cNvSpPr/>
          <p:nvPr/>
        </p:nvSpPr>
        <p:spPr>
          <a:xfrm>
            <a:off x="1438968" y="3962243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04434" y="1244927"/>
            <a:ext cx="433953" cy="431795"/>
            <a:chOff x="444285" y="-2014780"/>
            <a:chExt cx="1038385" cy="1033221"/>
          </a:xfrm>
          <a:solidFill>
            <a:schemeClr val="accent2"/>
          </a:solidFill>
        </p:grpSpPr>
        <p:sp>
          <p:nvSpPr>
            <p:cNvPr id="47" name="任意多边形: 形状 46"/>
            <p:cNvSpPr/>
            <p:nvPr/>
          </p:nvSpPr>
          <p:spPr>
            <a:xfrm>
              <a:off x="449451" y="-2014780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446868" y="-1629905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44285" y="-1245030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1887759" y="422782"/>
            <a:ext cx="0" cy="2355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0859143" y="1720313"/>
            <a:ext cx="144652" cy="712921"/>
            <a:chOff x="8782372" y="-1580827"/>
            <a:chExt cx="144652" cy="712921"/>
          </a:xfrm>
        </p:grpSpPr>
        <p:sp>
          <p:nvSpPr>
            <p:cNvPr id="28" name="椭圆 27"/>
            <p:cNvSpPr/>
            <p:nvPr/>
          </p:nvSpPr>
          <p:spPr>
            <a:xfrm>
              <a:off x="8782372" y="-1580827"/>
              <a:ext cx="144652" cy="1446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782372" y="-130443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782372" y="-101255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3911" r="2768"/>
          <a:stretch>
            <a:fillRect/>
          </a:stretch>
        </p:blipFill>
        <p:spPr>
          <a:xfrm>
            <a:off x="1843398" y="734884"/>
            <a:ext cx="6879565" cy="26682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94217" y="3623097"/>
            <a:ext cx="5199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percentage of correct predictions.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Avg: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Precision, Recall, and F1 scores across all classes, giving equal weight to each class.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Avg: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Precision, Recall, and F1 scores, weighted by the number of true instances for each class.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0" y="1118338"/>
            <a:ext cx="2174789" cy="4499865"/>
          </a:xfrm>
          <a:custGeom>
            <a:avLst/>
            <a:gdLst>
              <a:gd name="connsiteX0" fmla="*/ 0 w 3311610"/>
              <a:gd name="connsiteY0" fmla="*/ 0 h 6852064"/>
              <a:gd name="connsiteX1" fmla="*/ 59066 w 3311610"/>
              <a:gd name="connsiteY1" fmla="*/ 1494 h 6852064"/>
              <a:gd name="connsiteX2" fmla="*/ 3311610 w 3311610"/>
              <a:gd name="connsiteY2" fmla="*/ 3426032 h 6852064"/>
              <a:gd name="connsiteX3" fmla="*/ 59066 w 3311610"/>
              <a:gd name="connsiteY3" fmla="*/ 6850570 h 6852064"/>
              <a:gd name="connsiteX4" fmla="*/ 0 w 3311610"/>
              <a:gd name="connsiteY4" fmla="*/ 6852064 h 685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610" h="6852064">
                <a:moveTo>
                  <a:pt x="0" y="0"/>
                </a:moveTo>
                <a:lnTo>
                  <a:pt x="59066" y="1494"/>
                </a:lnTo>
                <a:cubicBezTo>
                  <a:pt x="1870846" y="93333"/>
                  <a:pt x="3311610" y="1591429"/>
                  <a:pt x="3311610" y="3426032"/>
                </a:cubicBezTo>
                <a:cubicBezTo>
                  <a:pt x="3311610" y="5260635"/>
                  <a:pt x="1870846" y="6758731"/>
                  <a:pt x="59066" y="6850570"/>
                </a:cubicBezTo>
                <a:lnTo>
                  <a:pt x="0" y="685206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8895" y="144257"/>
            <a:ext cx="596029" cy="596029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 rot="16200000" flipH="1">
            <a:off x="6023872" y="689871"/>
            <a:ext cx="144255" cy="12192001"/>
            <a:chOff x="11267268" y="-5506779"/>
            <a:chExt cx="924733" cy="12586922"/>
          </a:xfrm>
        </p:grpSpPr>
        <p:sp>
          <p:nvSpPr>
            <p:cNvPr id="44" name="矩形 43"/>
            <p:cNvSpPr/>
            <p:nvPr/>
          </p:nvSpPr>
          <p:spPr>
            <a:xfrm>
              <a:off x="11267269" y="-5506779"/>
              <a:ext cx="924732" cy="90558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1267268" y="3531031"/>
              <a:ext cx="924732" cy="3549112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2780200" y="787656"/>
            <a:ext cx="68703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14425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Problem Statement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5280" y="1261706"/>
            <a:ext cx="4694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yields are heavily influence by rainfall patterns.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02403" y="5211866"/>
            <a:ext cx="4225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 impacts delivery efficiency and road safety.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91582" y="3037956"/>
            <a:ext cx="4225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impacts shopping behavior.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3" r="14984"/>
          <a:stretch>
            <a:fillRect/>
          </a:stretch>
        </p:blipFill>
        <p:spPr>
          <a:xfrm>
            <a:off x="8896658" y="872498"/>
            <a:ext cx="2867385" cy="268662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6" name="Picture 2" descr="Driving in rainy seas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 b="18373"/>
          <a:stretch>
            <a:fillRect/>
          </a:stretch>
        </p:blipFill>
        <p:spPr bwMode="auto">
          <a:xfrm>
            <a:off x="8328352" y="4105701"/>
            <a:ext cx="3731277" cy="24996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orage.googleapis.com/genibot2.appspot.com/images/UV3b7OATikZSVX5oCUJf.png?uid=237c2b20-68b9-4ab8-8d6d-b35f4b4c006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57" y="1883198"/>
            <a:ext cx="3263625" cy="32636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aterfall cataract in forest mountains. Dirty streams are flowing down the  mountain slopes of the mountain forest after heavy rains in Thailand. River  flood, selective focus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2" r="12587"/>
          <a:stretch>
            <a:fillRect/>
          </a:stretch>
        </p:blipFill>
        <p:spPr bwMode="auto">
          <a:xfrm>
            <a:off x="9175838" y="227035"/>
            <a:ext cx="3016161" cy="28405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16200000" flipH="1">
            <a:off x="9102030" y="3640675"/>
            <a:ext cx="2109788" cy="3602038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6689261" y="1631001"/>
            <a:ext cx="1590163" cy="159016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835784" y="3221164"/>
            <a:ext cx="149068" cy="734686"/>
            <a:chOff x="8782372" y="-1580827"/>
            <a:chExt cx="144652" cy="712921"/>
          </a:xfrm>
        </p:grpSpPr>
        <p:sp>
          <p:nvSpPr>
            <p:cNvPr id="12" name="椭圆 11"/>
            <p:cNvSpPr/>
            <p:nvPr/>
          </p:nvSpPr>
          <p:spPr>
            <a:xfrm>
              <a:off x="8782372" y="-1580827"/>
              <a:ext cx="144652" cy="1446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782372" y="-130443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782372" y="-1012558"/>
              <a:ext cx="144652" cy="144652"/>
            </a:xfrm>
            <a:prstGeom prst="ellipse">
              <a:avLst/>
            </a:prstGeom>
            <a:noFill/>
            <a:ln w="28575">
              <a:solidFill>
                <a:srgbClr val="2C2E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11967586" y="2157599"/>
            <a:ext cx="0" cy="1063565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rot="16200000" flipH="1">
            <a:off x="392582" y="5751041"/>
            <a:ext cx="242762" cy="10279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17751" y="604920"/>
            <a:ext cx="302733" cy="301228"/>
            <a:chOff x="444285" y="-2014780"/>
            <a:chExt cx="1038385" cy="1033221"/>
          </a:xfrm>
          <a:solidFill>
            <a:schemeClr val="accent2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449451" y="-2014780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446868" y="-1629905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444285" y="-1245030"/>
              <a:ext cx="1033219" cy="263471"/>
            </a:xfrm>
            <a:custGeom>
              <a:avLst/>
              <a:gdLst>
                <a:gd name="connsiteX0" fmla="*/ 769748 w 1033219"/>
                <a:gd name="connsiteY0" fmla="*/ 0 h 263471"/>
                <a:gd name="connsiteX1" fmla="*/ 1033219 w 1033219"/>
                <a:gd name="connsiteY1" fmla="*/ 0 h 263471"/>
                <a:gd name="connsiteX2" fmla="*/ 1033219 w 1033219"/>
                <a:gd name="connsiteY2" fmla="*/ 263471 h 263471"/>
                <a:gd name="connsiteX3" fmla="*/ 769748 w 1033219"/>
                <a:gd name="connsiteY3" fmla="*/ 263471 h 263471"/>
                <a:gd name="connsiteX4" fmla="*/ 384874 w 1033219"/>
                <a:gd name="connsiteY4" fmla="*/ 0 h 263471"/>
                <a:gd name="connsiteX5" fmla="*/ 648345 w 1033219"/>
                <a:gd name="connsiteY5" fmla="*/ 0 h 263471"/>
                <a:gd name="connsiteX6" fmla="*/ 648345 w 1033219"/>
                <a:gd name="connsiteY6" fmla="*/ 263471 h 263471"/>
                <a:gd name="connsiteX7" fmla="*/ 384874 w 1033219"/>
                <a:gd name="connsiteY7" fmla="*/ 263471 h 263471"/>
                <a:gd name="connsiteX8" fmla="*/ 0 w 1033219"/>
                <a:gd name="connsiteY8" fmla="*/ 0 h 263471"/>
                <a:gd name="connsiteX9" fmla="*/ 263471 w 1033219"/>
                <a:gd name="connsiteY9" fmla="*/ 0 h 263471"/>
                <a:gd name="connsiteX10" fmla="*/ 263471 w 1033219"/>
                <a:gd name="connsiteY10" fmla="*/ 263471 h 263471"/>
                <a:gd name="connsiteX11" fmla="*/ 0 w 1033219"/>
                <a:gd name="connsiteY11" fmla="*/ 263471 h 2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3219" h="263471">
                  <a:moveTo>
                    <a:pt x="769748" y="0"/>
                  </a:moveTo>
                  <a:lnTo>
                    <a:pt x="1033219" y="0"/>
                  </a:lnTo>
                  <a:lnTo>
                    <a:pt x="1033219" y="263471"/>
                  </a:lnTo>
                  <a:lnTo>
                    <a:pt x="769748" y="263471"/>
                  </a:lnTo>
                  <a:close/>
                  <a:moveTo>
                    <a:pt x="384874" y="0"/>
                  </a:moveTo>
                  <a:lnTo>
                    <a:pt x="648345" y="0"/>
                  </a:lnTo>
                  <a:lnTo>
                    <a:pt x="648345" y="263471"/>
                  </a:lnTo>
                  <a:lnTo>
                    <a:pt x="384874" y="263471"/>
                  </a:lnTo>
                  <a:close/>
                  <a:moveTo>
                    <a:pt x="0" y="0"/>
                  </a:moveTo>
                  <a:lnTo>
                    <a:pt x="263471" y="0"/>
                  </a:lnTo>
                  <a:lnTo>
                    <a:pt x="263471" y="263471"/>
                  </a:lnTo>
                  <a:lnTo>
                    <a:pt x="0" y="263471"/>
                  </a:lnTo>
                  <a:close/>
                </a:path>
              </a:pathLst>
            </a:cu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十字形 31"/>
          <p:cNvSpPr/>
          <p:nvPr/>
        </p:nvSpPr>
        <p:spPr>
          <a:xfrm>
            <a:off x="498948" y="1188988"/>
            <a:ext cx="118803" cy="118803"/>
          </a:xfrm>
          <a:prstGeom prst="plus">
            <a:avLst>
              <a:gd name="adj" fmla="val 4317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98339" y="1631001"/>
            <a:ext cx="252863" cy="2427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1027929" y="1149464"/>
            <a:ext cx="4732337" cy="0"/>
          </a:xfrm>
          <a:prstGeom prst="line">
            <a:avLst/>
          </a:prstGeom>
          <a:ln>
            <a:solidFill>
              <a:srgbClr val="2C2E38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torage.googleapis.com/genibot2.appspot.com/images/Ko7sKDyD6sSD2XqaHK2F.png?uid=45e29283-99b1-4fff-a6b9-5e45994c16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13" y="2126972"/>
            <a:ext cx="2950959" cy="295095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863791" y="393961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Problem Statement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88204" y="1329801"/>
            <a:ext cx="440735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- 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much rainfall will occur tomorrow?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it rain tomorrow?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category does tomorrow's rainfall fall into?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椭圆 33"/>
          <p:cNvSpPr/>
          <p:nvPr/>
        </p:nvSpPr>
        <p:spPr>
          <a:xfrm>
            <a:off x="698339" y="3519808"/>
            <a:ext cx="252863" cy="2427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6" name="Picture 8" descr="Univariate Linear Regression: Explained with Examples | by WeiQin Chuah |  Becoming Human: Artificial Intelligence Magaz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9" r="56392" b="23895"/>
          <a:stretch>
            <a:fillRect/>
          </a:stretch>
        </p:blipFill>
        <p:spPr bwMode="auto">
          <a:xfrm>
            <a:off x="8517807" y="5380517"/>
            <a:ext cx="3440136" cy="94719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7407697" y="1156265"/>
            <a:ext cx="4784303" cy="4711779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26408" y="2005745"/>
            <a:ext cx="0" cy="3012818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1732706" y="365761"/>
            <a:ext cx="144652" cy="712921"/>
            <a:chOff x="8782372" y="-1580827"/>
            <a:chExt cx="144652" cy="712921"/>
          </a:xfrm>
        </p:grpSpPr>
        <p:sp>
          <p:nvSpPr>
            <p:cNvPr id="28" name="椭圆 27"/>
            <p:cNvSpPr/>
            <p:nvPr/>
          </p:nvSpPr>
          <p:spPr>
            <a:xfrm>
              <a:off x="8782372" y="-1580827"/>
              <a:ext cx="144652" cy="1446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782372" y="-130443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782372" y="-1012558"/>
              <a:ext cx="144652" cy="144652"/>
            </a:xfrm>
            <a:prstGeom prst="ellipse">
              <a:avLst/>
            </a:prstGeom>
            <a:noFill/>
            <a:ln w="28575">
              <a:solidFill>
                <a:srgbClr val="2C2E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6200000" flipH="1">
            <a:off x="5913120" y="579119"/>
            <a:ext cx="365760" cy="12192001"/>
            <a:chOff x="11267268" y="-5506779"/>
            <a:chExt cx="924733" cy="12586922"/>
          </a:xfrm>
        </p:grpSpPr>
        <p:sp>
          <p:nvSpPr>
            <p:cNvPr id="37" name="矩形 36"/>
            <p:cNvSpPr/>
            <p:nvPr/>
          </p:nvSpPr>
          <p:spPr>
            <a:xfrm>
              <a:off x="11267269" y="-5506779"/>
              <a:ext cx="924732" cy="90558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1267268" y="3531031"/>
              <a:ext cx="924732" cy="3549112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4191" y="365761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Data- Preprocessing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7" y="1922592"/>
            <a:ext cx="10734405" cy="32948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6870" y="1538721"/>
            <a:ext cx="3639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Link -https://www.kaggle.com/datasets/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7407697" y="1156265"/>
            <a:ext cx="4784303" cy="4711779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254191" y="1922591"/>
            <a:ext cx="0" cy="3012818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1732706" y="365761"/>
            <a:ext cx="144652" cy="712921"/>
            <a:chOff x="8782372" y="-1580827"/>
            <a:chExt cx="144652" cy="712921"/>
          </a:xfrm>
        </p:grpSpPr>
        <p:sp>
          <p:nvSpPr>
            <p:cNvPr id="28" name="椭圆 27"/>
            <p:cNvSpPr/>
            <p:nvPr/>
          </p:nvSpPr>
          <p:spPr>
            <a:xfrm>
              <a:off x="8782372" y="-1580827"/>
              <a:ext cx="144652" cy="14465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782372" y="-1304438"/>
              <a:ext cx="144652" cy="144652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782372" y="-1012558"/>
              <a:ext cx="144652" cy="144652"/>
            </a:xfrm>
            <a:prstGeom prst="ellipse">
              <a:avLst/>
            </a:prstGeom>
            <a:noFill/>
            <a:ln w="28575">
              <a:solidFill>
                <a:srgbClr val="2C2E3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6200000" flipH="1">
            <a:off x="5913120" y="579119"/>
            <a:ext cx="365760" cy="12192001"/>
            <a:chOff x="11267268" y="-5506779"/>
            <a:chExt cx="924733" cy="12586922"/>
          </a:xfrm>
        </p:grpSpPr>
        <p:sp>
          <p:nvSpPr>
            <p:cNvPr id="37" name="矩形 36"/>
            <p:cNvSpPr/>
            <p:nvPr/>
          </p:nvSpPr>
          <p:spPr>
            <a:xfrm>
              <a:off x="11267269" y="-5506779"/>
              <a:ext cx="924732" cy="90558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1267268" y="3531031"/>
              <a:ext cx="924732" cy="3549112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4191" y="365761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Data- Preprocessing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66" y="1091647"/>
            <a:ext cx="3857540" cy="2565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3" b="71258"/>
          <a:stretch>
            <a:fillRect/>
          </a:stretch>
        </p:blipFill>
        <p:spPr>
          <a:xfrm>
            <a:off x="401203" y="5745129"/>
            <a:ext cx="1836206" cy="646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3" y="1078682"/>
            <a:ext cx="1836206" cy="4565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23" y="1872116"/>
            <a:ext cx="5372283" cy="171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420" y="3707360"/>
            <a:ext cx="9368739" cy="2663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11221186" y="1201318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 rot="16200000" flipH="1">
            <a:off x="392582" y="5751041"/>
            <a:ext cx="242762" cy="10279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27374" y="685318"/>
            <a:ext cx="4137251" cy="0"/>
          </a:xfrm>
          <a:prstGeom prst="line">
            <a:avLst/>
          </a:prstGeom>
          <a:ln>
            <a:solidFill>
              <a:srgbClr val="2C2E38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28370" y="14771"/>
            <a:ext cx="513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Data Visualization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811" r="2449"/>
          <a:stretch>
            <a:fillRect/>
          </a:stretch>
        </p:blipFill>
        <p:spPr>
          <a:xfrm>
            <a:off x="4426550" y="875160"/>
            <a:ext cx="7489337" cy="5452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20" y="3490984"/>
            <a:ext cx="3976530" cy="28954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/>
          <a:stretch>
            <a:fillRect/>
          </a:stretch>
        </p:blipFill>
        <p:spPr>
          <a:xfrm>
            <a:off x="1003035" y="875159"/>
            <a:ext cx="3148765" cy="261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11221186" y="1201318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 rot="16200000" flipH="1">
            <a:off x="392582" y="5751041"/>
            <a:ext cx="242762" cy="10279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82649" y="945295"/>
            <a:ext cx="3649249" cy="0"/>
          </a:xfrm>
          <a:prstGeom prst="line">
            <a:avLst/>
          </a:prstGeom>
          <a:ln>
            <a:solidFill>
              <a:srgbClr val="2C2E38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39644" y="193436"/>
            <a:ext cx="513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Data Visualization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"/>
          <a:stretch>
            <a:fillRect/>
          </a:stretch>
        </p:blipFill>
        <p:spPr>
          <a:xfrm>
            <a:off x="5764306" y="1380568"/>
            <a:ext cx="6071366" cy="513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"/>
          <a:stretch>
            <a:fillRect/>
          </a:stretch>
        </p:blipFill>
        <p:spPr>
          <a:xfrm>
            <a:off x="356328" y="1201318"/>
            <a:ext cx="5550946" cy="531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11221186" y="1201318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 rot="16200000" flipH="1">
            <a:off x="392582" y="5751041"/>
            <a:ext cx="242762" cy="10279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8627" y="504013"/>
            <a:ext cx="637990" cy="6379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569623" y="1263311"/>
            <a:ext cx="7888576" cy="0"/>
          </a:xfrm>
          <a:prstGeom prst="line">
            <a:avLst/>
          </a:prstGeom>
          <a:ln>
            <a:solidFill>
              <a:srgbClr val="2C2E38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图形 172"/>
          <p:cNvGrpSpPr/>
          <p:nvPr/>
        </p:nvGrpSpPr>
        <p:grpSpPr>
          <a:xfrm>
            <a:off x="569623" y="667292"/>
            <a:ext cx="335998" cy="311432"/>
            <a:chOff x="2855595" y="1057275"/>
            <a:chExt cx="1027747" cy="952605"/>
          </a:xfrm>
          <a:solidFill>
            <a:srgbClr val="0B0E11"/>
          </a:solidFill>
        </p:grpSpPr>
        <p:sp>
          <p:nvSpPr>
            <p:cNvPr id="233" name="任意多边形: 形状 232"/>
            <p:cNvSpPr/>
            <p:nvPr/>
          </p:nvSpPr>
          <p:spPr>
            <a:xfrm>
              <a:off x="3589972" y="1239811"/>
              <a:ext cx="214312" cy="229896"/>
            </a:xfrm>
            <a:custGeom>
              <a:avLst/>
              <a:gdLst>
                <a:gd name="connsiteX0" fmla="*/ 14288 w 214312"/>
                <a:gd name="connsiteY0" fmla="*/ 228944 h 229896"/>
                <a:gd name="connsiteX1" fmla="*/ 4763 w 214312"/>
                <a:gd name="connsiteY1" fmla="*/ 225134 h 229896"/>
                <a:gd name="connsiteX2" fmla="*/ 0 w 214312"/>
                <a:gd name="connsiteY2" fmla="*/ 213704 h 229896"/>
                <a:gd name="connsiteX3" fmla="*/ 52388 w 214312"/>
                <a:gd name="connsiteY3" fmla="*/ 69876 h 229896"/>
                <a:gd name="connsiteX4" fmla="*/ 197167 w 214312"/>
                <a:gd name="connsiteY4" fmla="*/ 344 h 229896"/>
                <a:gd name="connsiteX5" fmla="*/ 209550 w 214312"/>
                <a:gd name="connsiteY5" fmla="*/ 4154 h 229896"/>
                <a:gd name="connsiteX6" fmla="*/ 214313 w 214312"/>
                <a:gd name="connsiteY6" fmla="*/ 16536 h 229896"/>
                <a:gd name="connsiteX7" fmla="*/ 159067 w 214312"/>
                <a:gd name="connsiteY7" fmla="*/ 167031 h 229896"/>
                <a:gd name="connsiteX8" fmla="*/ 17145 w 214312"/>
                <a:gd name="connsiteY8" fmla="*/ 229896 h 229896"/>
                <a:gd name="connsiteX9" fmla="*/ 14288 w 214312"/>
                <a:gd name="connsiteY9" fmla="*/ 228944 h 229896"/>
                <a:gd name="connsiteX10" fmla="*/ 181927 w 214312"/>
                <a:gd name="connsiteY10" fmla="*/ 32729 h 229896"/>
                <a:gd name="connsiteX11" fmla="*/ 73342 w 214312"/>
                <a:gd name="connsiteY11" fmla="*/ 88926 h 229896"/>
                <a:gd name="connsiteX12" fmla="*/ 30480 w 214312"/>
                <a:gd name="connsiteY12" fmla="*/ 197511 h 229896"/>
                <a:gd name="connsiteX13" fmla="*/ 137160 w 214312"/>
                <a:gd name="connsiteY13" fmla="*/ 147029 h 229896"/>
                <a:gd name="connsiteX14" fmla="*/ 181927 w 214312"/>
                <a:gd name="connsiteY14" fmla="*/ 32729 h 22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12" h="229896">
                  <a:moveTo>
                    <a:pt x="14288" y="228944"/>
                  </a:moveTo>
                  <a:cubicBezTo>
                    <a:pt x="10477" y="228944"/>
                    <a:pt x="7620" y="227991"/>
                    <a:pt x="4763" y="225134"/>
                  </a:cubicBezTo>
                  <a:cubicBezTo>
                    <a:pt x="1905" y="222276"/>
                    <a:pt x="0" y="218466"/>
                    <a:pt x="0" y="213704"/>
                  </a:cubicBezTo>
                  <a:cubicBezTo>
                    <a:pt x="0" y="209894"/>
                    <a:pt x="6667" y="119406"/>
                    <a:pt x="52388" y="69876"/>
                  </a:cubicBezTo>
                  <a:cubicBezTo>
                    <a:pt x="98107" y="20346"/>
                    <a:pt x="192405" y="1296"/>
                    <a:pt x="197167" y="344"/>
                  </a:cubicBezTo>
                  <a:cubicBezTo>
                    <a:pt x="201930" y="-609"/>
                    <a:pt x="205740" y="344"/>
                    <a:pt x="209550" y="4154"/>
                  </a:cubicBezTo>
                  <a:cubicBezTo>
                    <a:pt x="213360" y="7011"/>
                    <a:pt x="214313" y="11774"/>
                    <a:pt x="214313" y="16536"/>
                  </a:cubicBezTo>
                  <a:cubicBezTo>
                    <a:pt x="214313" y="20346"/>
                    <a:pt x="203835" y="117501"/>
                    <a:pt x="159067" y="167031"/>
                  </a:cubicBezTo>
                  <a:cubicBezTo>
                    <a:pt x="113348" y="217514"/>
                    <a:pt x="20955" y="229896"/>
                    <a:pt x="17145" y="229896"/>
                  </a:cubicBezTo>
                  <a:cubicBezTo>
                    <a:pt x="15240" y="228944"/>
                    <a:pt x="14288" y="228944"/>
                    <a:pt x="14288" y="228944"/>
                  </a:cubicBezTo>
                  <a:close/>
                  <a:moveTo>
                    <a:pt x="181927" y="32729"/>
                  </a:moveTo>
                  <a:cubicBezTo>
                    <a:pt x="153352" y="40349"/>
                    <a:pt x="100013" y="58446"/>
                    <a:pt x="73342" y="88926"/>
                  </a:cubicBezTo>
                  <a:cubicBezTo>
                    <a:pt x="45720" y="119406"/>
                    <a:pt x="34290" y="169889"/>
                    <a:pt x="30480" y="197511"/>
                  </a:cubicBezTo>
                  <a:cubicBezTo>
                    <a:pt x="58102" y="191796"/>
                    <a:pt x="109538" y="177509"/>
                    <a:pt x="137160" y="147029"/>
                  </a:cubicBezTo>
                  <a:cubicBezTo>
                    <a:pt x="164782" y="116549"/>
                    <a:pt x="177165" y="62256"/>
                    <a:pt x="181927" y="32729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3292792" y="1488757"/>
              <a:ext cx="590549" cy="521123"/>
            </a:xfrm>
            <a:custGeom>
              <a:avLst/>
              <a:gdLst>
                <a:gd name="connsiteX0" fmla="*/ 344805 w 590549"/>
                <a:gd name="connsiteY0" fmla="*/ 521018 h 521123"/>
                <a:gd name="connsiteX1" fmla="*/ 339090 w 590549"/>
                <a:gd name="connsiteY1" fmla="*/ 521018 h 521123"/>
                <a:gd name="connsiteX2" fmla="*/ 251460 w 590549"/>
                <a:gd name="connsiteY2" fmla="*/ 521018 h 521123"/>
                <a:gd name="connsiteX3" fmla="*/ 104775 w 590549"/>
                <a:gd name="connsiteY3" fmla="*/ 452438 h 521123"/>
                <a:gd name="connsiteX4" fmla="*/ 0 w 590549"/>
                <a:gd name="connsiteY4" fmla="*/ 236220 h 521123"/>
                <a:gd name="connsiteX5" fmla="*/ 202883 w 590549"/>
                <a:gd name="connsiteY5" fmla="*/ 0 h 521123"/>
                <a:gd name="connsiteX6" fmla="*/ 294322 w 590549"/>
                <a:gd name="connsiteY6" fmla="*/ 23813 h 521123"/>
                <a:gd name="connsiteX7" fmla="*/ 387668 w 590549"/>
                <a:gd name="connsiteY7" fmla="*/ 0 h 521123"/>
                <a:gd name="connsiteX8" fmla="*/ 590550 w 590549"/>
                <a:gd name="connsiteY8" fmla="*/ 236220 h 521123"/>
                <a:gd name="connsiteX9" fmla="*/ 485775 w 590549"/>
                <a:gd name="connsiteY9" fmla="*/ 452438 h 521123"/>
                <a:gd name="connsiteX10" fmla="*/ 344805 w 590549"/>
                <a:gd name="connsiteY10" fmla="*/ 521018 h 521123"/>
                <a:gd name="connsiteX11" fmla="*/ 202883 w 590549"/>
                <a:gd name="connsiteY11" fmla="*/ 28575 h 521123"/>
                <a:gd name="connsiteX12" fmla="*/ 28575 w 590549"/>
                <a:gd name="connsiteY12" fmla="*/ 236220 h 521123"/>
                <a:gd name="connsiteX13" fmla="*/ 124778 w 590549"/>
                <a:gd name="connsiteY13" fmla="*/ 431483 h 521123"/>
                <a:gd name="connsiteX14" fmla="*/ 250508 w 590549"/>
                <a:gd name="connsiteY14" fmla="*/ 491490 h 521123"/>
                <a:gd name="connsiteX15" fmla="*/ 251460 w 590549"/>
                <a:gd name="connsiteY15" fmla="*/ 491490 h 521123"/>
                <a:gd name="connsiteX16" fmla="*/ 340043 w 590549"/>
                <a:gd name="connsiteY16" fmla="*/ 491490 h 521123"/>
                <a:gd name="connsiteX17" fmla="*/ 466725 w 590549"/>
                <a:gd name="connsiteY17" fmla="*/ 431483 h 521123"/>
                <a:gd name="connsiteX18" fmla="*/ 562928 w 590549"/>
                <a:gd name="connsiteY18" fmla="*/ 236220 h 521123"/>
                <a:gd name="connsiteX19" fmla="*/ 388620 w 590549"/>
                <a:gd name="connsiteY19" fmla="*/ 28575 h 521123"/>
                <a:gd name="connsiteX20" fmla="*/ 301943 w 590549"/>
                <a:gd name="connsiteY20" fmla="*/ 52388 h 521123"/>
                <a:gd name="connsiteX21" fmla="*/ 287655 w 590549"/>
                <a:gd name="connsiteY21" fmla="*/ 52388 h 521123"/>
                <a:gd name="connsiteX22" fmla="*/ 202883 w 590549"/>
                <a:gd name="connsiteY22" fmla="*/ 28575 h 5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0549" h="521123">
                  <a:moveTo>
                    <a:pt x="344805" y="521018"/>
                  </a:moveTo>
                  <a:cubicBezTo>
                    <a:pt x="342900" y="521018"/>
                    <a:pt x="340995" y="521018"/>
                    <a:pt x="339090" y="521018"/>
                  </a:cubicBezTo>
                  <a:lnTo>
                    <a:pt x="251460" y="521018"/>
                  </a:lnTo>
                  <a:cubicBezTo>
                    <a:pt x="204787" y="522922"/>
                    <a:pt x="153353" y="499110"/>
                    <a:pt x="104775" y="452438"/>
                  </a:cubicBezTo>
                  <a:cubicBezTo>
                    <a:pt x="40957" y="391478"/>
                    <a:pt x="0" y="306705"/>
                    <a:pt x="0" y="236220"/>
                  </a:cubicBezTo>
                  <a:cubicBezTo>
                    <a:pt x="0" y="105728"/>
                    <a:pt x="90487" y="0"/>
                    <a:pt x="202883" y="0"/>
                  </a:cubicBezTo>
                  <a:cubicBezTo>
                    <a:pt x="234315" y="0"/>
                    <a:pt x="269558" y="11430"/>
                    <a:pt x="294322" y="23813"/>
                  </a:cubicBezTo>
                  <a:cubicBezTo>
                    <a:pt x="321945" y="9525"/>
                    <a:pt x="360045" y="0"/>
                    <a:pt x="387668" y="0"/>
                  </a:cubicBezTo>
                  <a:cubicBezTo>
                    <a:pt x="499110" y="0"/>
                    <a:pt x="590550" y="105728"/>
                    <a:pt x="590550" y="236220"/>
                  </a:cubicBezTo>
                  <a:cubicBezTo>
                    <a:pt x="590550" y="306705"/>
                    <a:pt x="549593" y="391478"/>
                    <a:pt x="485775" y="452438"/>
                  </a:cubicBezTo>
                  <a:cubicBezTo>
                    <a:pt x="439103" y="497205"/>
                    <a:pt x="389572" y="521018"/>
                    <a:pt x="344805" y="521018"/>
                  </a:cubicBezTo>
                  <a:close/>
                  <a:moveTo>
                    <a:pt x="202883" y="28575"/>
                  </a:moveTo>
                  <a:cubicBezTo>
                    <a:pt x="106680" y="28575"/>
                    <a:pt x="28575" y="121920"/>
                    <a:pt x="28575" y="236220"/>
                  </a:cubicBezTo>
                  <a:cubicBezTo>
                    <a:pt x="28575" y="299085"/>
                    <a:pt x="65722" y="376238"/>
                    <a:pt x="124778" y="431483"/>
                  </a:cubicBezTo>
                  <a:cubicBezTo>
                    <a:pt x="166687" y="471488"/>
                    <a:pt x="212408" y="493395"/>
                    <a:pt x="250508" y="491490"/>
                  </a:cubicBezTo>
                  <a:cubicBezTo>
                    <a:pt x="250508" y="491490"/>
                    <a:pt x="250508" y="491490"/>
                    <a:pt x="251460" y="491490"/>
                  </a:cubicBezTo>
                  <a:lnTo>
                    <a:pt x="340043" y="491490"/>
                  </a:lnTo>
                  <a:cubicBezTo>
                    <a:pt x="379095" y="493395"/>
                    <a:pt x="424815" y="471488"/>
                    <a:pt x="466725" y="431483"/>
                  </a:cubicBezTo>
                  <a:cubicBezTo>
                    <a:pt x="524828" y="376238"/>
                    <a:pt x="562928" y="299085"/>
                    <a:pt x="562928" y="236220"/>
                  </a:cubicBezTo>
                  <a:cubicBezTo>
                    <a:pt x="562928" y="121920"/>
                    <a:pt x="484822" y="28575"/>
                    <a:pt x="388620" y="28575"/>
                  </a:cubicBezTo>
                  <a:cubicBezTo>
                    <a:pt x="362903" y="28575"/>
                    <a:pt x="325755" y="39053"/>
                    <a:pt x="301943" y="52388"/>
                  </a:cubicBezTo>
                  <a:cubicBezTo>
                    <a:pt x="297180" y="55245"/>
                    <a:pt x="292418" y="55245"/>
                    <a:pt x="287655" y="52388"/>
                  </a:cubicBezTo>
                  <a:cubicBezTo>
                    <a:pt x="262890" y="39053"/>
                    <a:pt x="227647" y="28575"/>
                    <a:pt x="202883" y="28575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3547110" y="1308735"/>
              <a:ext cx="67855" cy="219075"/>
            </a:xfrm>
            <a:custGeom>
              <a:avLst/>
              <a:gdLst>
                <a:gd name="connsiteX0" fmla="*/ 62865 w 67855"/>
                <a:gd name="connsiteY0" fmla="*/ 219075 h 219075"/>
                <a:gd name="connsiteX1" fmla="*/ 34290 w 67855"/>
                <a:gd name="connsiteY1" fmla="*/ 213360 h 219075"/>
                <a:gd name="connsiteX2" fmla="*/ 0 w 67855"/>
                <a:gd name="connsiteY2" fmla="*/ 13335 h 219075"/>
                <a:gd name="connsiteX3" fmla="*/ 24765 w 67855"/>
                <a:gd name="connsiteY3" fmla="*/ 0 h 219075"/>
                <a:gd name="connsiteX4" fmla="*/ 62865 w 67855"/>
                <a:gd name="connsiteY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55" h="219075">
                  <a:moveTo>
                    <a:pt x="62865" y="219075"/>
                  </a:moveTo>
                  <a:lnTo>
                    <a:pt x="34290" y="213360"/>
                  </a:lnTo>
                  <a:cubicBezTo>
                    <a:pt x="54292" y="115252"/>
                    <a:pt x="952" y="14288"/>
                    <a:pt x="0" y="13335"/>
                  </a:cubicBezTo>
                  <a:lnTo>
                    <a:pt x="24765" y="0"/>
                  </a:lnTo>
                  <a:cubicBezTo>
                    <a:pt x="27623" y="4763"/>
                    <a:pt x="84773" y="110490"/>
                    <a:pt x="62865" y="219075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2855595" y="1057275"/>
              <a:ext cx="733425" cy="799147"/>
            </a:xfrm>
            <a:custGeom>
              <a:avLst/>
              <a:gdLst>
                <a:gd name="connsiteX0" fmla="*/ 28575 w 733425"/>
                <a:gd name="connsiteY0" fmla="*/ 799148 h 799147"/>
                <a:gd name="connsiteX1" fmla="*/ 0 w 733425"/>
                <a:gd name="connsiteY1" fmla="*/ 799148 h 799147"/>
                <a:gd name="connsiteX2" fmla="*/ 0 w 733425"/>
                <a:gd name="connsiteY2" fmla="*/ 102870 h 799147"/>
                <a:gd name="connsiteX3" fmla="*/ 102870 w 733425"/>
                <a:gd name="connsiteY3" fmla="*/ 0 h 799147"/>
                <a:gd name="connsiteX4" fmla="*/ 719138 w 733425"/>
                <a:gd name="connsiteY4" fmla="*/ 0 h 799147"/>
                <a:gd name="connsiteX5" fmla="*/ 733425 w 733425"/>
                <a:gd name="connsiteY5" fmla="*/ 14288 h 799147"/>
                <a:gd name="connsiteX6" fmla="*/ 733425 w 733425"/>
                <a:gd name="connsiteY6" fmla="*/ 176213 h 799147"/>
                <a:gd name="connsiteX7" fmla="*/ 704850 w 733425"/>
                <a:gd name="connsiteY7" fmla="*/ 176213 h 799147"/>
                <a:gd name="connsiteX8" fmla="*/ 704850 w 733425"/>
                <a:gd name="connsiteY8" fmla="*/ 28575 h 799147"/>
                <a:gd name="connsiteX9" fmla="*/ 102870 w 733425"/>
                <a:gd name="connsiteY9" fmla="*/ 28575 h 799147"/>
                <a:gd name="connsiteX10" fmla="*/ 28575 w 733425"/>
                <a:gd name="connsiteY10" fmla="*/ 102870 h 799147"/>
                <a:gd name="connsiteX11" fmla="*/ 28575 w 733425"/>
                <a:gd name="connsiteY11" fmla="*/ 799148 h 79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799147">
                  <a:moveTo>
                    <a:pt x="28575" y="799148"/>
                  </a:moveTo>
                  <a:lnTo>
                    <a:pt x="0" y="799148"/>
                  </a:lnTo>
                  <a:lnTo>
                    <a:pt x="0" y="102870"/>
                  </a:lnTo>
                  <a:cubicBezTo>
                    <a:pt x="0" y="46672"/>
                    <a:pt x="45720" y="0"/>
                    <a:pt x="102870" y="0"/>
                  </a:cubicBezTo>
                  <a:lnTo>
                    <a:pt x="719138" y="0"/>
                  </a:lnTo>
                  <a:cubicBezTo>
                    <a:pt x="726758" y="0"/>
                    <a:pt x="733425" y="6667"/>
                    <a:pt x="733425" y="14288"/>
                  </a:cubicBezTo>
                  <a:lnTo>
                    <a:pt x="733425" y="176213"/>
                  </a:lnTo>
                  <a:lnTo>
                    <a:pt x="704850" y="176213"/>
                  </a:lnTo>
                  <a:lnTo>
                    <a:pt x="704850" y="28575"/>
                  </a:lnTo>
                  <a:lnTo>
                    <a:pt x="102870" y="28575"/>
                  </a:lnTo>
                  <a:cubicBezTo>
                    <a:pt x="61913" y="28575"/>
                    <a:pt x="28575" y="61913"/>
                    <a:pt x="28575" y="102870"/>
                  </a:cubicBezTo>
                  <a:lnTo>
                    <a:pt x="28575" y="799148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2856547" y="1781175"/>
              <a:ext cx="451484" cy="161925"/>
            </a:xfrm>
            <a:custGeom>
              <a:avLst/>
              <a:gdLst>
                <a:gd name="connsiteX0" fmla="*/ 451485 w 451484"/>
                <a:gd name="connsiteY0" fmla="*/ 161925 h 161925"/>
                <a:gd name="connsiteX1" fmla="*/ 81915 w 451484"/>
                <a:gd name="connsiteY1" fmla="*/ 161925 h 161925"/>
                <a:gd name="connsiteX2" fmla="*/ 15240 w 451484"/>
                <a:gd name="connsiteY2" fmla="*/ 127635 h 161925"/>
                <a:gd name="connsiteX3" fmla="*/ 3810 w 451484"/>
                <a:gd name="connsiteY3" fmla="*/ 56198 h 161925"/>
                <a:gd name="connsiteX4" fmla="*/ 82868 w 451484"/>
                <a:gd name="connsiteY4" fmla="*/ 0 h 161925"/>
                <a:gd name="connsiteX5" fmla="*/ 395288 w 451484"/>
                <a:gd name="connsiteY5" fmla="*/ 0 h 161925"/>
                <a:gd name="connsiteX6" fmla="*/ 395288 w 451484"/>
                <a:gd name="connsiteY6" fmla="*/ 28575 h 161925"/>
                <a:gd name="connsiteX7" fmla="*/ 81915 w 451484"/>
                <a:gd name="connsiteY7" fmla="*/ 28575 h 161925"/>
                <a:gd name="connsiteX8" fmla="*/ 29528 w 451484"/>
                <a:gd name="connsiteY8" fmla="*/ 64770 h 161925"/>
                <a:gd name="connsiteX9" fmla="*/ 37148 w 451484"/>
                <a:gd name="connsiteY9" fmla="*/ 111442 h 161925"/>
                <a:gd name="connsiteX10" fmla="*/ 80963 w 451484"/>
                <a:gd name="connsiteY10" fmla="*/ 133350 h 161925"/>
                <a:gd name="connsiteX11" fmla="*/ 451485 w 451484"/>
                <a:gd name="connsiteY11" fmla="*/ 133350 h 161925"/>
                <a:gd name="connsiteX12" fmla="*/ 451485 w 451484"/>
                <a:gd name="connsiteY12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484" h="161925">
                  <a:moveTo>
                    <a:pt x="451485" y="161925"/>
                  </a:moveTo>
                  <a:lnTo>
                    <a:pt x="81915" y="161925"/>
                  </a:lnTo>
                  <a:cubicBezTo>
                    <a:pt x="55245" y="161925"/>
                    <a:pt x="30480" y="149542"/>
                    <a:pt x="15240" y="127635"/>
                  </a:cubicBezTo>
                  <a:cubicBezTo>
                    <a:pt x="0" y="106680"/>
                    <a:pt x="-3810" y="80963"/>
                    <a:pt x="3810" y="56198"/>
                  </a:cubicBezTo>
                  <a:cubicBezTo>
                    <a:pt x="14287" y="23813"/>
                    <a:pt x="47625" y="0"/>
                    <a:pt x="82868" y="0"/>
                  </a:cubicBezTo>
                  <a:lnTo>
                    <a:pt x="395288" y="0"/>
                  </a:lnTo>
                  <a:lnTo>
                    <a:pt x="395288" y="28575"/>
                  </a:lnTo>
                  <a:lnTo>
                    <a:pt x="81915" y="28575"/>
                  </a:lnTo>
                  <a:cubicBezTo>
                    <a:pt x="59055" y="28575"/>
                    <a:pt x="36195" y="43815"/>
                    <a:pt x="29528" y="64770"/>
                  </a:cubicBezTo>
                  <a:cubicBezTo>
                    <a:pt x="24765" y="80963"/>
                    <a:pt x="26670" y="98108"/>
                    <a:pt x="37148" y="111442"/>
                  </a:cubicBezTo>
                  <a:cubicBezTo>
                    <a:pt x="47625" y="125730"/>
                    <a:pt x="63818" y="133350"/>
                    <a:pt x="80963" y="133350"/>
                  </a:cubicBezTo>
                  <a:lnTo>
                    <a:pt x="451485" y="133350"/>
                  </a:lnTo>
                  <a:lnTo>
                    <a:pt x="451485" y="16192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3098482" y="1333500"/>
              <a:ext cx="295275" cy="28575"/>
            </a:xfrm>
            <a:custGeom>
              <a:avLst/>
              <a:gdLst>
                <a:gd name="connsiteX0" fmla="*/ 0 w 295275"/>
                <a:gd name="connsiteY0" fmla="*/ 0 h 28575"/>
                <a:gd name="connsiteX1" fmla="*/ 295275 w 295275"/>
                <a:gd name="connsiteY1" fmla="*/ 0 h 28575"/>
                <a:gd name="connsiteX2" fmla="*/ 295275 w 295275"/>
                <a:gd name="connsiteY2" fmla="*/ 28575 h 28575"/>
                <a:gd name="connsiteX3" fmla="*/ 0 w 2952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28575">
                  <a:moveTo>
                    <a:pt x="0" y="0"/>
                  </a:moveTo>
                  <a:lnTo>
                    <a:pt x="295275" y="0"/>
                  </a:lnTo>
                  <a:lnTo>
                    <a:pt x="295275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3098482" y="1438275"/>
              <a:ext cx="247650" cy="28575"/>
            </a:xfrm>
            <a:custGeom>
              <a:avLst/>
              <a:gdLst>
                <a:gd name="connsiteX0" fmla="*/ 0 w 247650"/>
                <a:gd name="connsiteY0" fmla="*/ 0 h 28575"/>
                <a:gd name="connsiteX1" fmla="*/ 247650 w 247650"/>
                <a:gd name="connsiteY1" fmla="*/ 0 h 28575"/>
                <a:gd name="connsiteX2" fmla="*/ 247650 w 247650"/>
                <a:gd name="connsiteY2" fmla="*/ 28575 h 28575"/>
                <a:gd name="connsiteX3" fmla="*/ 0 w 2476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8575">
                  <a:moveTo>
                    <a:pt x="0" y="0"/>
                  </a:moveTo>
                  <a:lnTo>
                    <a:pt x="247650" y="0"/>
                  </a:lnTo>
                  <a:lnTo>
                    <a:pt x="24765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88764" y="516763"/>
            <a:ext cx="771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Machine Learning algorithms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93" y="1615445"/>
            <a:ext cx="8443588" cy="47709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11221186" y="1201318"/>
            <a:ext cx="419951" cy="61993"/>
          </a:xfrm>
          <a:custGeom>
            <a:avLst/>
            <a:gdLst>
              <a:gd name="connsiteX0" fmla="*/ 1004807 w 1084882"/>
              <a:gd name="connsiteY0" fmla="*/ 0 h 160150"/>
              <a:gd name="connsiteX1" fmla="*/ 1084882 w 1084882"/>
              <a:gd name="connsiteY1" fmla="*/ 80075 h 160150"/>
              <a:gd name="connsiteX2" fmla="*/ 1004807 w 1084882"/>
              <a:gd name="connsiteY2" fmla="*/ 160150 h 160150"/>
              <a:gd name="connsiteX3" fmla="*/ 924732 w 1084882"/>
              <a:gd name="connsiteY3" fmla="*/ 80075 h 160150"/>
              <a:gd name="connsiteX4" fmla="*/ 1004807 w 1084882"/>
              <a:gd name="connsiteY4" fmla="*/ 0 h 160150"/>
              <a:gd name="connsiteX5" fmla="*/ 542441 w 1084882"/>
              <a:gd name="connsiteY5" fmla="*/ 0 h 160150"/>
              <a:gd name="connsiteX6" fmla="*/ 622516 w 1084882"/>
              <a:gd name="connsiteY6" fmla="*/ 80075 h 160150"/>
              <a:gd name="connsiteX7" fmla="*/ 542441 w 1084882"/>
              <a:gd name="connsiteY7" fmla="*/ 160150 h 160150"/>
              <a:gd name="connsiteX8" fmla="*/ 462366 w 1084882"/>
              <a:gd name="connsiteY8" fmla="*/ 80075 h 160150"/>
              <a:gd name="connsiteX9" fmla="*/ 542441 w 1084882"/>
              <a:gd name="connsiteY9" fmla="*/ 0 h 160150"/>
              <a:gd name="connsiteX10" fmla="*/ 80075 w 1084882"/>
              <a:gd name="connsiteY10" fmla="*/ 0 h 160150"/>
              <a:gd name="connsiteX11" fmla="*/ 160150 w 1084882"/>
              <a:gd name="connsiteY11" fmla="*/ 80075 h 160150"/>
              <a:gd name="connsiteX12" fmla="*/ 80075 w 1084882"/>
              <a:gd name="connsiteY12" fmla="*/ 160150 h 160150"/>
              <a:gd name="connsiteX13" fmla="*/ 0 w 1084882"/>
              <a:gd name="connsiteY13" fmla="*/ 80075 h 160150"/>
              <a:gd name="connsiteX14" fmla="*/ 80075 w 1084882"/>
              <a:gd name="connsiteY14" fmla="*/ 0 h 1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4882" h="160150">
                <a:moveTo>
                  <a:pt x="1004807" y="0"/>
                </a:moveTo>
                <a:cubicBezTo>
                  <a:pt x="1049031" y="0"/>
                  <a:pt x="1084882" y="35851"/>
                  <a:pt x="1084882" y="80075"/>
                </a:cubicBezTo>
                <a:cubicBezTo>
                  <a:pt x="1084882" y="124299"/>
                  <a:pt x="1049031" y="160150"/>
                  <a:pt x="1004807" y="160150"/>
                </a:cubicBezTo>
                <a:cubicBezTo>
                  <a:pt x="960583" y="160150"/>
                  <a:pt x="924732" y="124299"/>
                  <a:pt x="924732" y="80075"/>
                </a:cubicBezTo>
                <a:cubicBezTo>
                  <a:pt x="924732" y="35851"/>
                  <a:pt x="960583" y="0"/>
                  <a:pt x="1004807" y="0"/>
                </a:cubicBezTo>
                <a:close/>
                <a:moveTo>
                  <a:pt x="542441" y="0"/>
                </a:moveTo>
                <a:cubicBezTo>
                  <a:pt x="586665" y="0"/>
                  <a:pt x="622516" y="35851"/>
                  <a:pt x="622516" y="80075"/>
                </a:cubicBezTo>
                <a:cubicBezTo>
                  <a:pt x="622516" y="124299"/>
                  <a:pt x="586665" y="160150"/>
                  <a:pt x="542441" y="160150"/>
                </a:cubicBezTo>
                <a:cubicBezTo>
                  <a:pt x="498217" y="160150"/>
                  <a:pt x="462366" y="124299"/>
                  <a:pt x="462366" y="80075"/>
                </a:cubicBezTo>
                <a:cubicBezTo>
                  <a:pt x="462366" y="35851"/>
                  <a:pt x="498217" y="0"/>
                  <a:pt x="542441" y="0"/>
                </a:cubicBezTo>
                <a:close/>
                <a:moveTo>
                  <a:pt x="80075" y="0"/>
                </a:moveTo>
                <a:cubicBezTo>
                  <a:pt x="124299" y="0"/>
                  <a:pt x="160150" y="35851"/>
                  <a:pt x="160150" y="80075"/>
                </a:cubicBezTo>
                <a:cubicBezTo>
                  <a:pt x="160150" y="124299"/>
                  <a:pt x="124299" y="160150"/>
                  <a:pt x="80075" y="160150"/>
                </a:cubicBezTo>
                <a:cubicBezTo>
                  <a:pt x="35851" y="160150"/>
                  <a:pt x="0" y="124299"/>
                  <a:pt x="0" y="80075"/>
                </a:cubicBezTo>
                <a:cubicBezTo>
                  <a:pt x="0" y="35851"/>
                  <a:pt x="35851" y="0"/>
                  <a:pt x="800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 rot="16200000" flipH="1">
            <a:off x="392582" y="5751041"/>
            <a:ext cx="242762" cy="10279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8627" y="504013"/>
            <a:ext cx="637990" cy="6379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prstDash val="solid"/>
          </a:ln>
          <a:effectLst>
            <a:outerShdw blurRad="152400" dist="76200" dir="2700000" algn="tl" rotWithShape="0">
              <a:srgbClr val="79BC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569623" y="1263311"/>
            <a:ext cx="7888576" cy="0"/>
          </a:xfrm>
          <a:prstGeom prst="line">
            <a:avLst/>
          </a:prstGeom>
          <a:ln>
            <a:solidFill>
              <a:srgbClr val="2C2E38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图形 172"/>
          <p:cNvGrpSpPr/>
          <p:nvPr/>
        </p:nvGrpSpPr>
        <p:grpSpPr>
          <a:xfrm>
            <a:off x="569623" y="667292"/>
            <a:ext cx="335998" cy="311432"/>
            <a:chOff x="2855595" y="1057275"/>
            <a:chExt cx="1027747" cy="952605"/>
          </a:xfrm>
          <a:solidFill>
            <a:srgbClr val="0B0E11"/>
          </a:solidFill>
        </p:grpSpPr>
        <p:sp>
          <p:nvSpPr>
            <p:cNvPr id="233" name="任意多边形: 形状 232"/>
            <p:cNvSpPr/>
            <p:nvPr/>
          </p:nvSpPr>
          <p:spPr>
            <a:xfrm>
              <a:off x="3589972" y="1239811"/>
              <a:ext cx="214312" cy="229896"/>
            </a:xfrm>
            <a:custGeom>
              <a:avLst/>
              <a:gdLst>
                <a:gd name="connsiteX0" fmla="*/ 14288 w 214312"/>
                <a:gd name="connsiteY0" fmla="*/ 228944 h 229896"/>
                <a:gd name="connsiteX1" fmla="*/ 4763 w 214312"/>
                <a:gd name="connsiteY1" fmla="*/ 225134 h 229896"/>
                <a:gd name="connsiteX2" fmla="*/ 0 w 214312"/>
                <a:gd name="connsiteY2" fmla="*/ 213704 h 229896"/>
                <a:gd name="connsiteX3" fmla="*/ 52388 w 214312"/>
                <a:gd name="connsiteY3" fmla="*/ 69876 h 229896"/>
                <a:gd name="connsiteX4" fmla="*/ 197167 w 214312"/>
                <a:gd name="connsiteY4" fmla="*/ 344 h 229896"/>
                <a:gd name="connsiteX5" fmla="*/ 209550 w 214312"/>
                <a:gd name="connsiteY5" fmla="*/ 4154 h 229896"/>
                <a:gd name="connsiteX6" fmla="*/ 214313 w 214312"/>
                <a:gd name="connsiteY6" fmla="*/ 16536 h 229896"/>
                <a:gd name="connsiteX7" fmla="*/ 159067 w 214312"/>
                <a:gd name="connsiteY7" fmla="*/ 167031 h 229896"/>
                <a:gd name="connsiteX8" fmla="*/ 17145 w 214312"/>
                <a:gd name="connsiteY8" fmla="*/ 229896 h 229896"/>
                <a:gd name="connsiteX9" fmla="*/ 14288 w 214312"/>
                <a:gd name="connsiteY9" fmla="*/ 228944 h 229896"/>
                <a:gd name="connsiteX10" fmla="*/ 181927 w 214312"/>
                <a:gd name="connsiteY10" fmla="*/ 32729 h 229896"/>
                <a:gd name="connsiteX11" fmla="*/ 73342 w 214312"/>
                <a:gd name="connsiteY11" fmla="*/ 88926 h 229896"/>
                <a:gd name="connsiteX12" fmla="*/ 30480 w 214312"/>
                <a:gd name="connsiteY12" fmla="*/ 197511 h 229896"/>
                <a:gd name="connsiteX13" fmla="*/ 137160 w 214312"/>
                <a:gd name="connsiteY13" fmla="*/ 147029 h 229896"/>
                <a:gd name="connsiteX14" fmla="*/ 181927 w 214312"/>
                <a:gd name="connsiteY14" fmla="*/ 32729 h 22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12" h="229896">
                  <a:moveTo>
                    <a:pt x="14288" y="228944"/>
                  </a:moveTo>
                  <a:cubicBezTo>
                    <a:pt x="10477" y="228944"/>
                    <a:pt x="7620" y="227991"/>
                    <a:pt x="4763" y="225134"/>
                  </a:cubicBezTo>
                  <a:cubicBezTo>
                    <a:pt x="1905" y="222276"/>
                    <a:pt x="0" y="218466"/>
                    <a:pt x="0" y="213704"/>
                  </a:cubicBezTo>
                  <a:cubicBezTo>
                    <a:pt x="0" y="209894"/>
                    <a:pt x="6667" y="119406"/>
                    <a:pt x="52388" y="69876"/>
                  </a:cubicBezTo>
                  <a:cubicBezTo>
                    <a:pt x="98107" y="20346"/>
                    <a:pt x="192405" y="1296"/>
                    <a:pt x="197167" y="344"/>
                  </a:cubicBezTo>
                  <a:cubicBezTo>
                    <a:pt x="201930" y="-609"/>
                    <a:pt x="205740" y="344"/>
                    <a:pt x="209550" y="4154"/>
                  </a:cubicBezTo>
                  <a:cubicBezTo>
                    <a:pt x="213360" y="7011"/>
                    <a:pt x="214313" y="11774"/>
                    <a:pt x="214313" y="16536"/>
                  </a:cubicBezTo>
                  <a:cubicBezTo>
                    <a:pt x="214313" y="20346"/>
                    <a:pt x="203835" y="117501"/>
                    <a:pt x="159067" y="167031"/>
                  </a:cubicBezTo>
                  <a:cubicBezTo>
                    <a:pt x="113348" y="217514"/>
                    <a:pt x="20955" y="229896"/>
                    <a:pt x="17145" y="229896"/>
                  </a:cubicBezTo>
                  <a:cubicBezTo>
                    <a:pt x="15240" y="228944"/>
                    <a:pt x="14288" y="228944"/>
                    <a:pt x="14288" y="228944"/>
                  </a:cubicBezTo>
                  <a:close/>
                  <a:moveTo>
                    <a:pt x="181927" y="32729"/>
                  </a:moveTo>
                  <a:cubicBezTo>
                    <a:pt x="153352" y="40349"/>
                    <a:pt x="100013" y="58446"/>
                    <a:pt x="73342" y="88926"/>
                  </a:cubicBezTo>
                  <a:cubicBezTo>
                    <a:pt x="45720" y="119406"/>
                    <a:pt x="34290" y="169889"/>
                    <a:pt x="30480" y="197511"/>
                  </a:cubicBezTo>
                  <a:cubicBezTo>
                    <a:pt x="58102" y="191796"/>
                    <a:pt x="109538" y="177509"/>
                    <a:pt x="137160" y="147029"/>
                  </a:cubicBezTo>
                  <a:cubicBezTo>
                    <a:pt x="164782" y="116549"/>
                    <a:pt x="177165" y="62256"/>
                    <a:pt x="181927" y="32729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3292792" y="1488757"/>
              <a:ext cx="590549" cy="521123"/>
            </a:xfrm>
            <a:custGeom>
              <a:avLst/>
              <a:gdLst>
                <a:gd name="connsiteX0" fmla="*/ 344805 w 590549"/>
                <a:gd name="connsiteY0" fmla="*/ 521018 h 521123"/>
                <a:gd name="connsiteX1" fmla="*/ 339090 w 590549"/>
                <a:gd name="connsiteY1" fmla="*/ 521018 h 521123"/>
                <a:gd name="connsiteX2" fmla="*/ 251460 w 590549"/>
                <a:gd name="connsiteY2" fmla="*/ 521018 h 521123"/>
                <a:gd name="connsiteX3" fmla="*/ 104775 w 590549"/>
                <a:gd name="connsiteY3" fmla="*/ 452438 h 521123"/>
                <a:gd name="connsiteX4" fmla="*/ 0 w 590549"/>
                <a:gd name="connsiteY4" fmla="*/ 236220 h 521123"/>
                <a:gd name="connsiteX5" fmla="*/ 202883 w 590549"/>
                <a:gd name="connsiteY5" fmla="*/ 0 h 521123"/>
                <a:gd name="connsiteX6" fmla="*/ 294322 w 590549"/>
                <a:gd name="connsiteY6" fmla="*/ 23813 h 521123"/>
                <a:gd name="connsiteX7" fmla="*/ 387668 w 590549"/>
                <a:gd name="connsiteY7" fmla="*/ 0 h 521123"/>
                <a:gd name="connsiteX8" fmla="*/ 590550 w 590549"/>
                <a:gd name="connsiteY8" fmla="*/ 236220 h 521123"/>
                <a:gd name="connsiteX9" fmla="*/ 485775 w 590549"/>
                <a:gd name="connsiteY9" fmla="*/ 452438 h 521123"/>
                <a:gd name="connsiteX10" fmla="*/ 344805 w 590549"/>
                <a:gd name="connsiteY10" fmla="*/ 521018 h 521123"/>
                <a:gd name="connsiteX11" fmla="*/ 202883 w 590549"/>
                <a:gd name="connsiteY11" fmla="*/ 28575 h 521123"/>
                <a:gd name="connsiteX12" fmla="*/ 28575 w 590549"/>
                <a:gd name="connsiteY12" fmla="*/ 236220 h 521123"/>
                <a:gd name="connsiteX13" fmla="*/ 124778 w 590549"/>
                <a:gd name="connsiteY13" fmla="*/ 431483 h 521123"/>
                <a:gd name="connsiteX14" fmla="*/ 250508 w 590549"/>
                <a:gd name="connsiteY14" fmla="*/ 491490 h 521123"/>
                <a:gd name="connsiteX15" fmla="*/ 251460 w 590549"/>
                <a:gd name="connsiteY15" fmla="*/ 491490 h 521123"/>
                <a:gd name="connsiteX16" fmla="*/ 340043 w 590549"/>
                <a:gd name="connsiteY16" fmla="*/ 491490 h 521123"/>
                <a:gd name="connsiteX17" fmla="*/ 466725 w 590549"/>
                <a:gd name="connsiteY17" fmla="*/ 431483 h 521123"/>
                <a:gd name="connsiteX18" fmla="*/ 562928 w 590549"/>
                <a:gd name="connsiteY18" fmla="*/ 236220 h 521123"/>
                <a:gd name="connsiteX19" fmla="*/ 388620 w 590549"/>
                <a:gd name="connsiteY19" fmla="*/ 28575 h 521123"/>
                <a:gd name="connsiteX20" fmla="*/ 301943 w 590549"/>
                <a:gd name="connsiteY20" fmla="*/ 52388 h 521123"/>
                <a:gd name="connsiteX21" fmla="*/ 287655 w 590549"/>
                <a:gd name="connsiteY21" fmla="*/ 52388 h 521123"/>
                <a:gd name="connsiteX22" fmla="*/ 202883 w 590549"/>
                <a:gd name="connsiteY22" fmla="*/ 28575 h 5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0549" h="521123">
                  <a:moveTo>
                    <a:pt x="344805" y="521018"/>
                  </a:moveTo>
                  <a:cubicBezTo>
                    <a:pt x="342900" y="521018"/>
                    <a:pt x="340995" y="521018"/>
                    <a:pt x="339090" y="521018"/>
                  </a:cubicBezTo>
                  <a:lnTo>
                    <a:pt x="251460" y="521018"/>
                  </a:lnTo>
                  <a:cubicBezTo>
                    <a:pt x="204787" y="522922"/>
                    <a:pt x="153353" y="499110"/>
                    <a:pt x="104775" y="452438"/>
                  </a:cubicBezTo>
                  <a:cubicBezTo>
                    <a:pt x="40957" y="391478"/>
                    <a:pt x="0" y="306705"/>
                    <a:pt x="0" y="236220"/>
                  </a:cubicBezTo>
                  <a:cubicBezTo>
                    <a:pt x="0" y="105728"/>
                    <a:pt x="90487" y="0"/>
                    <a:pt x="202883" y="0"/>
                  </a:cubicBezTo>
                  <a:cubicBezTo>
                    <a:pt x="234315" y="0"/>
                    <a:pt x="269558" y="11430"/>
                    <a:pt x="294322" y="23813"/>
                  </a:cubicBezTo>
                  <a:cubicBezTo>
                    <a:pt x="321945" y="9525"/>
                    <a:pt x="360045" y="0"/>
                    <a:pt x="387668" y="0"/>
                  </a:cubicBezTo>
                  <a:cubicBezTo>
                    <a:pt x="499110" y="0"/>
                    <a:pt x="590550" y="105728"/>
                    <a:pt x="590550" y="236220"/>
                  </a:cubicBezTo>
                  <a:cubicBezTo>
                    <a:pt x="590550" y="306705"/>
                    <a:pt x="549593" y="391478"/>
                    <a:pt x="485775" y="452438"/>
                  </a:cubicBezTo>
                  <a:cubicBezTo>
                    <a:pt x="439103" y="497205"/>
                    <a:pt x="389572" y="521018"/>
                    <a:pt x="344805" y="521018"/>
                  </a:cubicBezTo>
                  <a:close/>
                  <a:moveTo>
                    <a:pt x="202883" y="28575"/>
                  </a:moveTo>
                  <a:cubicBezTo>
                    <a:pt x="106680" y="28575"/>
                    <a:pt x="28575" y="121920"/>
                    <a:pt x="28575" y="236220"/>
                  </a:cubicBezTo>
                  <a:cubicBezTo>
                    <a:pt x="28575" y="299085"/>
                    <a:pt x="65722" y="376238"/>
                    <a:pt x="124778" y="431483"/>
                  </a:cubicBezTo>
                  <a:cubicBezTo>
                    <a:pt x="166687" y="471488"/>
                    <a:pt x="212408" y="493395"/>
                    <a:pt x="250508" y="491490"/>
                  </a:cubicBezTo>
                  <a:cubicBezTo>
                    <a:pt x="250508" y="491490"/>
                    <a:pt x="250508" y="491490"/>
                    <a:pt x="251460" y="491490"/>
                  </a:cubicBezTo>
                  <a:lnTo>
                    <a:pt x="340043" y="491490"/>
                  </a:lnTo>
                  <a:cubicBezTo>
                    <a:pt x="379095" y="493395"/>
                    <a:pt x="424815" y="471488"/>
                    <a:pt x="466725" y="431483"/>
                  </a:cubicBezTo>
                  <a:cubicBezTo>
                    <a:pt x="524828" y="376238"/>
                    <a:pt x="562928" y="299085"/>
                    <a:pt x="562928" y="236220"/>
                  </a:cubicBezTo>
                  <a:cubicBezTo>
                    <a:pt x="562928" y="121920"/>
                    <a:pt x="484822" y="28575"/>
                    <a:pt x="388620" y="28575"/>
                  </a:cubicBezTo>
                  <a:cubicBezTo>
                    <a:pt x="362903" y="28575"/>
                    <a:pt x="325755" y="39053"/>
                    <a:pt x="301943" y="52388"/>
                  </a:cubicBezTo>
                  <a:cubicBezTo>
                    <a:pt x="297180" y="55245"/>
                    <a:pt x="292418" y="55245"/>
                    <a:pt x="287655" y="52388"/>
                  </a:cubicBezTo>
                  <a:cubicBezTo>
                    <a:pt x="262890" y="39053"/>
                    <a:pt x="227647" y="28575"/>
                    <a:pt x="202883" y="28575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3547110" y="1308735"/>
              <a:ext cx="67855" cy="219075"/>
            </a:xfrm>
            <a:custGeom>
              <a:avLst/>
              <a:gdLst>
                <a:gd name="connsiteX0" fmla="*/ 62865 w 67855"/>
                <a:gd name="connsiteY0" fmla="*/ 219075 h 219075"/>
                <a:gd name="connsiteX1" fmla="*/ 34290 w 67855"/>
                <a:gd name="connsiteY1" fmla="*/ 213360 h 219075"/>
                <a:gd name="connsiteX2" fmla="*/ 0 w 67855"/>
                <a:gd name="connsiteY2" fmla="*/ 13335 h 219075"/>
                <a:gd name="connsiteX3" fmla="*/ 24765 w 67855"/>
                <a:gd name="connsiteY3" fmla="*/ 0 h 219075"/>
                <a:gd name="connsiteX4" fmla="*/ 62865 w 67855"/>
                <a:gd name="connsiteY4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55" h="219075">
                  <a:moveTo>
                    <a:pt x="62865" y="219075"/>
                  </a:moveTo>
                  <a:lnTo>
                    <a:pt x="34290" y="213360"/>
                  </a:lnTo>
                  <a:cubicBezTo>
                    <a:pt x="54292" y="115252"/>
                    <a:pt x="952" y="14288"/>
                    <a:pt x="0" y="13335"/>
                  </a:cubicBezTo>
                  <a:lnTo>
                    <a:pt x="24765" y="0"/>
                  </a:lnTo>
                  <a:cubicBezTo>
                    <a:pt x="27623" y="4763"/>
                    <a:pt x="84773" y="110490"/>
                    <a:pt x="62865" y="219075"/>
                  </a:cubicBez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2855595" y="1057275"/>
              <a:ext cx="733425" cy="799147"/>
            </a:xfrm>
            <a:custGeom>
              <a:avLst/>
              <a:gdLst>
                <a:gd name="connsiteX0" fmla="*/ 28575 w 733425"/>
                <a:gd name="connsiteY0" fmla="*/ 799148 h 799147"/>
                <a:gd name="connsiteX1" fmla="*/ 0 w 733425"/>
                <a:gd name="connsiteY1" fmla="*/ 799148 h 799147"/>
                <a:gd name="connsiteX2" fmla="*/ 0 w 733425"/>
                <a:gd name="connsiteY2" fmla="*/ 102870 h 799147"/>
                <a:gd name="connsiteX3" fmla="*/ 102870 w 733425"/>
                <a:gd name="connsiteY3" fmla="*/ 0 h 799147"/>
                <a:gd name="connsiteX4" fmla="*/ 719138 w 733425"/>
                <a:gd name="connsiteY4" fmla="*/ 0 h 799147"/>
                <a:gd name="connsiteX5" fmla="*/ 733425 w 733425"/>
                <a:gd name="connsiteY5" fmla="*/ 14288 h 799147"/>
                <a:gd name="connsiteX6" fmla="*/ 733425 w 733425"/>
                <a:gd name="connsiteY6" fmla="*/ 176213 h 799147"/>
                <a:gd name="connsiteX7" fmla="*/ 704850 w 733425"/>
                <a:gd name="connsiteY7" fmla="*/ 176213 h 799147"/>
                <a:gd name="connsiteX8" fmla="*/ 704850 w 733425"/>
                <a:gd name="connsiteY8" fmla="*/ 28575 h 799147"/>
                <a:gd name="connsiteX9" fmla="*/ 102870 w 733425"/>
                <a:gd name="connsiteY9" fmla="*/ 28575 h 799147"/>
                <a:gd name="connsiteX10" fmla="*/ 28575 w 733425"/>
                <a:gd name="connsiteY10" fmla="*/ 102870 h 799147"/>
                <a:gd name="connsiteX11" fmla="*/ 28575 w 733425"/>
                <a:gd name="connsiteY11" fmla="*/ 799148 h 79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799147">
                  <a:moveTo>
                    <a:pt x="28575" y="799148"/>
                  </a:moveTo>
                  <a:lnTo>
                    <a:pt x="0" y="799148"/>
                  </a:lnTo>
                  <a:lnTo>
                    <a:pt x="0" y="102870"/>
                  </a:lnTo>
                  <a:cubicBezTo>
                    <a:pt x="0" y="46672"/>
                    <a:pt x="45720" y="0"/>
                    <a:pt x="102870" y="0"/>
                  </a:cubicBezTo>
                  <a:lnTo>
                    <a:pt x="719138" y="0"/>
                  </a:lnTo>
                  <a:cubicBezTo>
                    <a:pt x="726758" y="0"/>
                    <a:pt x="733425" y="6667"/>
                    <a:pt x="733425" y="14288"/>
                  </a:cubicBezTo>
                  <a:lnTo>
                    <a:pt x="733425" y="176213"/>
                  </a:lnTo>
                  <a:lnTo>
                    <a:pt x="704850" y="176213"/>
                  </a:lnTo>
                  <a:lnTo>
                    <a:pt x="704850" y="28575"/>
                  </a:lnTo>
                  <a:lnTo>
                    <a:pt x="102870" y="28575"/>
                  </a:lnTo>
                  <a:cubicBezTo>
                    <a:pt x="61913" y="28575"/>
                    <a:pt x="28575" y="61913"/>
                    <a:pt x="28575" y="102870"/>
                  </a:cubicBezTo>
                  <a:lnTo>
                    <a:pt x="28575" y="799148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2856547" y="1781175"/>
              <a:ext cx="451484" cy="161925"/>
            </a:xfrm>
            <a:custGeom>
              <a:avLst/>
              <a:gdLst>
                <a:gd name="connsiteX0" fmla="*/ 451485 w 451484"/>
                <a:gd name="connsiteY0" fmla="*/ 161925 h 161925"/>
                <a:gd name="connsiteX1" fmla="*/ 81915 w 451484"/>
                <a:gd name="connsiteY1" fmla="*/ 161925 h 161925"/>
                <a:gd name="connsiteX2" fmla="*/ 15240 w 451484"/>
                <a:gd name="connsiteY2" fmla="*/ 127635 h 161925"/>
                <a:gd name="connsiteX3" fmla="*/ 3810 w 451484"/>
                <a:gd name="connsiteY3" fmla="*/ 56198 h 161925"/>
                <a:gd name="connsiteX4" fmla="*/ 82868 w 451484"/>
                <a:gd name="connsiteY4" fmla="*/ 0 h 161925"/>
                <a:gd name="connsiteX5" fmla="*/ 395288 w 451484"/>
                <a:gd name="connsiteY5" fmla="*/ 0 h 161925"/>
                <a:gd name="connsiteX6" fmla="*/ 395288 w 451484"/>
                <a:gd name="connsiteY6" fmla="*/ 28575 h 161925"/>
                <a:gd name="connsiteX7" fmla="*/ 81915 w 451484"/>
                <a:gd name="connsiteY7" fmla="*/ 28575 h 161925"/>
                <a:gd name="connsiteX8" fmla="*/ 29528 w 451484"/>
                <a:gd name="connsiteY8" fmla="*/ 64770 h 161925"/>
                <a:gd name="connsiteX9" fmla="*/ 37148 w 451484"/>
                <a:gd name="connsiteY9" fmla="*/ 111442 h 161925"/>
                <a:gd name="connsiteX10" fmla="*/ 80963 w 451484"/>
                <a:gd name="connsiteY10" fmla="*/ 133350 h 161925"/>
                <a:gd name="connsiteX11" fmla="*/ 451485 w 451484"/>
                <a:gd name="connsiteY11" fmla="*/ 133350 h 161925"/>
                <a:gd name="connsiteX12" fmla="*/ 451485 w 451484"/>
                <a:gd name="connsiteY12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484" h="161925">
                  <a:moveTo>
                    <a:pt x="451485" y="161925"/>
                  </a:moveTo>
                  <a:lnTo>
                    <a:pt x="81915" y="161925"/>
                  </a:lnTo>
                  <a:cubicBezTo>
                    <a:pt x="55245" y="161925"/>
                    <a:pt x="30480" y="149542"/>
                    <a:pt x="15240" y="127635"/>
                  </a:cubicBezTo>
                  <a:cubicBezTo>
                    <a:pt x="0" y="106680"/>
                    <a:pt x="-3810" y="80963"/>
                    <a:pt x="3810" y="56198"/>
                  </a:cubicBezTo>
                  <a:cubicBezTo>
                    <a:pt x="14287" y="23813"/>
                    <a:pt x="47625" y="0"/>
                    <a:pt x="82868" y="0"/>
                  </a:cubicBezTo>
                  <a:lnTo>
                    <a:pt x="395288" y="0"/>
                  </a:lnTo>
                  <a:lnTo>
                    <a:pt x="395288" y="28575"/>
                  </a:lnTo>
                  <a:lnTo>
                    <a:pt x="81915" y="28575"/>
                  </a:lnTo>
                  <a:cubicBezTo>
                    <a:pt x="59055" y="28575"/>
                    <a:pt x="36195" y="43815"/>
                    <a:pt x="29528" y="64770"/>
                  </a:cubicBezTo>
                  <a:cubicBezTo>
                    <a:pt x="24765" y="80963"/>
                    <a:pt x="26670" y="98108"/>
                    <a:pt x="37148" y="111442"/>
                  </a:cubicBezTo>
                  <a:cubicBezTo>
                    <a:pt x="47625" y="125730"/>
                    <a:pt x="63818" y="133350"/>
                    <a:pt x="80963" y="133350"/>
                  </a:cubicBezTo>
                  <a:lnTo>
                    <a:pt x="451485" y="133350"/>
                  </a:lnTo>
                  <a:lnTo>
                    <a:pt x="451485" y="16192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3098482" y="1333500"/>
              <a:ext cx="295275" cy="28575"/>
            </a:xfrm>
            <a:custGeom>
              <a:avLst/>
              <a:gdLst>
                <a:gd name="connsiteX0" fmla="*/ 0 w 295275"/>
                <a:gd name="connsiteY0" fmla="*/ 0 h 28575"/>
                <a:gd name="connsiteX1" fmla="*/ 295275 w 295275"/>
                <a:gd name="connsiteY1" fmla="*/ 0 h 28575"/>
                <a:gd name="connsiteX2" fmla="*/ 295275 w 295275"/>
                <a:gd name="connsiteY2" fmla="*/ 28575 h 28575"/>
                <a:gd name="connsiteX3" fmla="*/ 0 w 2952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28575">
                  <a:moveTo>
                    <a:pt x="0" y="0"/>
                  </a:moveTo>
                  <a:lnTo>
                    <a:pt x="295275" y="0"/>
                  </a:lnTo>
                  <a:lnTo>
                    <a:pt x="295275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3098482" y="1438275"/>
              <a:ext cx="247650" cy="28575"/>
            </a:xfrm>
            <a:custGeom>
              <a:avLst/>
              <a:gdLst>
                <a:gd name="connsiteX0" fmla="*/ 0 w 247650"/>
                <a:gd name="connsiteY0" fmla="*/ 0 h 28575"/>
                <a:gd name="connsiteX1" fmla="*/ 247650 w 247650"/>
                <a:gd name="connsiteY1" fmla="*/ 0 h 28575"/>
                <a:gd name="connsiteX2" fmla="*/ 247650 w 247650"/>
                <a:gd name="connsiteY2" fmla="*/ 28575 h 28575"/>
                <a:gd name="connsiteX3" fmla="*/ 0 w 2476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8575">
                  <a:moveTo>
                    <a:pt x="0" y="0"/>
                  </a:moveTo>
                  <a:lnTo>
                    <a:pt x="247650" y="0"/>
                  </a:lnTo>
                  <a:lnTo>
                    <a:pt x="24765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B0E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88764" y="516763"/>
            <a:ext cx="771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Machine Learning algorithms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1644966"/>
            <a:ext cx="10661864" cy="4214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10"/>
</p:tagLst>
</file>

<file path=ppt/tags/tag2.xml><?xml version="1.0" encoding="utf-8"?>
<p:tagLst xmlns:p="http://schemas.openxmlformats.org/presentationml/2006/main">
  <p:tag name="PA" val="v5.2.10"/>
</p:tagLst>
</file>

<file path=ppt/tags/tag3.xml><?xml version="1.0" encoding="utf-8"?>
<p:tagLst xmlns:p="http://schemas.openxmlformats.org/presentationml/2006/main">
  <p:tag name="KSO_WPP_MARK_KEY" val="dbc93c45-c721-4fa7-acc8-81333583894b"/>
  <p:tag name="COMMONDATA" val="eyJoZGlkIjoiODM1YWUzZDdkNDU0ODlhNzIwYTJmZGVjNDNkZGI1NjQifQ=="/>
</p:tagLst>
</file>

<file path=ppt/theme/theme1.xml><?xml version="1.0" encoding="utf-8"?>
<a:theme xmlns:a="http://schemas.openxmlformats.org/drawingml/2006/main" name="Office 主题​​">
  <a:themeElements>
    <a:clrScheme name="#mg10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28086"/>
      </a:accent1>
      <a:accent2>
        <a:srgbClr val="6DB0B0"/>
      </a:accent2>
      <a:accent3>
        <a:srgbClr val="F6B107"/>
      </a:accent3>
      <a:accent4>
        <a:srgbClr val="61A6D5"/>
      </a:accent4>
      <a:accent5>
        <a:srgbClr val="009AC4"/>
      </a:accent5>
      <a:accent6>
        <a:srgbClr val="015786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2129</Words>
  <Application>WPS Presentation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Gilroy</vt:lpstr>
      <vt:lpstr>Algerian</vt:lpstr>
      <vt:lpstr>Times New Roman</vt:lpstr>
      <vt:lpstr>Microsoft YaHei</vt:lpstr>
      <vt:lpstr>Arial Unicode MS</vt:lpstr>
      <vt:lpstr>DM Serif Display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25.Pranjali Sambare</cp:lastModifiedBy>
  <cp:revision>313</cp:revision>
  <dcterms:created xsi:type="dcterms:W3CDTF">2022-06-27T07:27:00Z</dcterms:created>
  <dcterms:modified xsi:type="dcterms:W3CDTF">2024-12-05T04:17:34Z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AB0EB8EE04B64A3D9DC62ED8D6E492B9_13</vt:lpwstr>
  </property>
  <property fmtid="{D5CDD505-2E9C-101B-9397-08002B2CF9AE}" pid="3" name="KSOProductBuildVer">
    <vt:lpwstr>1033-12.2.0.18911</vt:lpwstr>
  </property>
</Properties>
</file>